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58" r:id="rId4"/>
    <p:sldId id="259" r:id="rId5"/>
    <p:sldId id="260" r:id="rId6"/>
    <p:sldId id="261" r:id="rId7"/>
    <p:sldId id="282" r:id="rId8"/>
    <p:sldId id="262" r:id="rId9"/>
    <p:sldId id="263" r:id="rId10"/>
    <p:sldId id="264" r:id="rId11"/>
    <p:sldId id="284" r:id="rId12"/>
    <p:sldId id="266" r:id="rId13"/>
    <p:sldId id="267" r:id="rId14"/>
    <p:sldId id="268" r:id="rId15"/>
    <p:sldId id="269" r:id="rId16"/>
    <p:sldId id="270" r:id="rId17"/>
    <p:sldId id="285" r:id="rId18"/>
    <p:sldId id="283" r:id="rId19"/>
    <p:sldId id="273" r:id="rId20"/>
    <p:sldId id="274" r:id="rId21"/>
    <p:sldId id="275" r:id="rId22"/>
    <p:sldId id="276" r:id="rId23"/>
    <p:sldId id="277" r:id="rId24"/>
    <p:sldId id="278" r:id="rId25"/>
  </p:sldIdLst>
  <p:sldSz cx="12192000" cy="6858000"/>
  <p:notesSz cx="12192000" cy="6858000"/>
  <p:defaultTextStyle>
    <a:defPPr>
      <a:defRPr kern="0"/>
    </a:defPPr>
  </p:defaultTextStyle>
  <p:extLst>
    <p:ext uri="{521415D9-36F7-43E2-AB2F-B90AF26B5E84}">
      <p14:sectionLst xmlns:p14="http://schemas.microsoft.com/office/powerpoint/2010/main">
        <p14:section name="Intro" id="{769CE448-42B6-4E6B-806A-257FFECF071F}">
          <p14:sldIdLst>
            <p14:sldId id="256"/>
          </p14:sldIdLst>
        </p14:section>
        <p14:section name="Methodology" id="{18DC4291-9461-4B54-9169-AC8D65127549}">
          <p14:sldIdLst>
            <p14:sldId id="257"/>
          </p14:sldIdLst>
        </p14:section>
        <p14:section name="EDA" id="{FA12DEBD-2709-4E9D-8298-856311BD102B}">
          <p14:sldIdLst>
            <p14:sldId id="258"/>
            <p14:sldId id="259"/>
            <p14:sldId id="260"/>
            <p14:sldId id="261"/>
            <p14:sldId id="282"/>
          </p14:sldIdLst>
        </p14:section>
        <p14:section name="Preprocessing" id="{1CEC0BB5-8A0D-4B7D-A744-70253A7B4B32}">
          <p14:sldIdLst>
            <p14:sldId id="262"/>
          </p14:sldIdLst>
        </p14:section>
        <p14:section name="Model Building/Training" id="{33FD979F-63E9-4808-B70E-ADA7E1AAD28C}">
          <p14:sldIdLst>
            <p14:sldId id="263"/>
            <p14:sldId id="264"/>
          </p14:sldIdLst>
        </p14:section>
        <p14:section name="Results - Metrics" id="{2E33AAC5-B710-4FA8-AC3F-1E55D902A5D1}">
          <p14:sldIdLst>
            <p14:sldId id="284"/>
            <p14:sldId id="266"/>
            <p14:sldId id="267"/>
            <p14:sldId id="268"/>
            <p14:sldId id="269"/>
            <p14:sldId id="270"/>
          </p14:sldIdLst>
        </p14:section>
        <p14:section name="Results - Feature Importance" id="{72AC9487-C192-4C66-BDDC-67F18D88DB18}">
          <p14:sldIdLst>
            <p14:sldId id="285"/>
            <p14:sldId id="283"/>
            <p14:sldId id="273"/>
            <p14:sldId id="274"/>
            <p14:sldId id="275"/>
          </p14:sldIdLst>
        </p14:section>
        <p14:section name="Next Steps" id="{67491861-345C-453C-BDC8-A0FBBEB336AB}">
          <p14:sldIdLst>
            <p14:sldId id="276"/>
          </p14:sldIdLst>
        </p14:section>
        <p14:section name="Prior Works" id="{D2BE0351-2AB3-4813-8E79-B6BE9D69E80A}">
          <p14:sldIdLst>
            <p14:sldId id="277"/>
          </p14:sldIdLst>
        </p14:section>
        <p14:section name="Conclusion" id="{565A9E5C-BA8A-461B-A415-013274399CAA}">
          <p14:sldIdLst>
            <p14:sldId id="27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74151"/>
    <a:srgbClr val="2B2D30"/>
    <a:srgbClr val="CAD8EF"/>
    <a:srgbClr val="DCDCDC"/>
    <a:srgbClr val="FFF6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04C55AB-7F87-4969-9006-9853F1DA8A55}" v="547" dt="2024-01-23T21:23:07.724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1" d="100"/>
          <a:sy n="131" d="100"/>
        </p:scale>
        <p:origin x="120" y="91"/>
      </p:cViewPr>
      <p:guideLst>
        <p:guide orient="horz" pos="288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ikolai Tennant" userId="8f3d9214055fe5d2" providerId="LiveId" clId="{604C55AB-7F87-4969-9006-9853F1DA8A55}"/>
    <pc:docChg chg="undo redo custSel addSld delSld modSld sldOrd addSection delSection modSection">
      <pc:chgData name="Nikolai Tennant" userId="8f3d9214055fe5d2" providerId="LiveId" clId="{604C55AB-7F87-4969-9006-9853F1DA8A55}" dt="2024-01-23T21:31:55.296" v="1132" actId="47"/>
      <pc:docMkLst>
        <pc:docMk/>
      </pc:docMkLst>
      <pc:sldChg chg="addSp delSp modSp mod">
        <pc:chgData name="Nikolai Tennant" userId="8f3d9214055fe5d2" providerId="LiveId" clId="{604C55AB-7F87-4969-9006-9853F1DA8A55}" dt="2023-12-17T22:01:26.780" v="51" actId="1076"/>
        <pc:sldMkLst>
          <pc:docMk/>
          <pc:sldMk cId="0" sldId="257"/>
        </pc:sldMkLst>
        <pc:spChg chg="mod">
          <ac:chgData name="Nikolai Tennant" userId="8f3d9214055fe5d2" providerId="LiveId" clId="{604C55AB-7F87-4969-9006-9853F1DA8A55}" dt="2023-12-17T22:01:26.780" v="51" actId="1076"/>
          <ac:spMkLst>
            <pc:docMk/>
            <pc:sldMk cId="0" sldId="257"/>
            <ac:spMk id="18" creationId="{00000000-0000-0000-0000-000000000000}"/>
          </ac:spMkLst>
        </pc:spChg>
        <pc:spChg chg="add del mod">
          <ac:chgData name="Nikolai Tennant" userId="8f3d9214055fe5d2" providerId="LiveId" clId="{604C55AB-7F87-4969-9006-9853F1DA8A55}" dt="2023-12-17T22:01:22.189" v="50" actId="478"/>
          <ac:spMkLst>
            <pc:docMk/>
            <pc:sldMk cId="0" sldId="257"/>
            <ac:spMk id="19" creationId="{6C1A5710-1D2A-2D15-5B74-05F465FC5C1D}"/>
          </ac:spMkLst>
        </pc:spChg>
      </pc:sldChg>
      <pc:sldChg chg="addSp delSp modSp mod modNotesTx">
        <pc:chgData name="Nikolai Tennant" userId="8f3d9214055fe5d2" providerId="LiveId" clId="{604C55AB-7F87-4969-9006-9853F1DA8A55}" dt="2023-12-17T22:15:39.426" v="149" actId="20577"/>
        <pc:sldMkLst>
          <pc:docMk/>
          <pc:sldMk cId="0" sldId="259"/>
        </pc:sldMkLst>
        <pc:spChg chg="mod">
          <ac:chgData name="Nikolai Tennant" userId="8f3d9214055fe5d2" providerId="LiveId" clId="{604C55AB-7F87-4969-9006-9853F1DA8A55}" dt="2023-12-17T22:08:04.024" v="79" actId="1076"/>
          <ac:spMkLst>
            <pc:docMk/>
            <pc:sldMk cId="0" sldId="259"/>
            <ac:spMk id="8" creationId="{00000000-0000-0000-0000-000000000000}"/>
          </ac:spMkLst>
        </pc:spChg>
        <pc:spChg chg="mod">
          <ac:chgData name="Nikolai Tennant" userId="8f3d9214055fe5d2" providerId="LiveId" clId="{604C55AB-7F87-4969-9006-9853F1DA8A55}" dt="2023-12-17T21:59:58.387" v="38" actId="1076"/>
          <ac:spMkLst>
            <pc:docMk/>
            <pc:sldMk cId="0" sldId="259"/>
            <ac:spMk id="9" creationId="{00000000-0000-0000-0000-000000000000}"/>
          </ac:spMkLst>
        </pc:spChg>
        <pc:grpChg chg="mod">
          <ac:chgData name="Nikolai Tennant" userId="8f3d9214055fe5d2" providerId="LiveId" clId="{604C55AB-7F87-4969-9006-9853F1DA8A55}" dt="2023-12-17T22:07:07.739" v="57" actId="962"/>
          <ac:grpSpMkLst>
            <pc:docMk/>
            <pc:sldMk cId="0" sldId="259"/>
            <ac:grpSpMk id="3" creationId="{00000000-0000-0000-0000-000000000000}"/>
          </ac:grpSpMkLst>
        </pc:grpChg>
        <pc:picChg chg="del">
          <ac:chgData name="Nikolai Tennant" userId="8f3d9214055fe5d2" providerId="LiveId" clId="{604C55AB-7F87-4969-9006-9853F1DA8A55}" dt="2023-12-17T22:07:09.171" v="58" actId="478"/>
          <ac:picMkLst>
            <pc:docMk/>
            <pc:sldMk cId="0" sldId="259"/>
            <ac:picMk id="7" creationId="{00000000-0000-0000-0000-000000000000}"/>
          </ac:picMkLst>
        </pc:picChg>
        <pc:picChg chg="del">
          <ac:chgData name="Nikolai Tennant" userId="8f3d9214055fe5d2" providerId="LiveId" clId="{604C55AB-7F87-4969-9006-9853F1DA8A55}" dt="2023-12-17T21:59:47.585" v="36" actId="478"/>
          <ac:picMkLst>
            <pc:docMk/>
            <pc:sldMk cId="0" sldId="259"/>
            <ac:picMk id="10" creationId="{00000000-0000-0000-0000-000000000000}"/>
          </ac:picMkLst>
        </pc:picChg>
        <pc:picChg chg="add mod">
          <ac:chgData name="Nikolai Tennant" userId="8f3d9214055fe5d2" providerId="LiveId" clId="{604C55AB-7F87-4969-9006-9853F1DA8A55}" dt="2023-12-17T21:59:59.722" v="39" actId="1076"/>
          <ac:picMkLst>
            <pc:docMk/>
            <pc:sldMk cId="0" sldId="259"/>
            <ac:picMk id="12" creationId="{97D0D9A3-8455-F439-09F3-B65EEA6244B5}"/>
          </ac:picMkLst>
        </pc:picChg>
        <pc:picChg chg="add mod">
          <ac:chgData name="Nikolai Tennant" userId="8f3d9214055fe5d2" providerId="LiveId" clId="{604C55AB-7F87-4969-9006-9853F1DA8A55}" dt="2023-12-17T22:07:59.605" v="78" actId="1076"/>
          <ac:picMkLst>
            <pc:docMk/>
            <pc:sldMk cId="0" sldId="259"/>
            <ac:picMk id="14" creationId="{526E22D7-10EF-58E0-9E86-822D17177A91}"/>
          </ac:picMkLst>
        </pc:picChg>
      </pc:sldChg>
      <pc:sldChg chg="modSp mod">
        <pc:chgData name="Nikolai Tennant" userId="8f3d9214055fe5d2" providerId="LiveId" clId="{604C55AB-7F87-4969-9006-9853F1DA8A55}" dt="2023-12-17T23:40:08.879" v="591" actId="20577"/>
        <pc:sldMkLst>
          <pc:docMk/>
          <pc:sldMk cId="0" sldId="262"/>
        </pc:sldMkLst>
        <pc:spChg chg="mod">
          <ac:chgData name="Nikolai Tennant" userId="8f3d9214055fe5d2" providerId="LiveId" clId="{604C55AB-7F87-4969-9006-9853F1DA8A55}" dt="2023-12-17T23:40:08.879" v="591" actId="20577"/>
          <ac:spMkLst>
            <pc:docMk/>
            <pc:sldMk cId="0" sldId="262"/>
            <ac:spMk id="2" creationId="{00000000-0000-0000-0000-000000000000}"/>
          </ac:spMkLst>
        </pc:spChg>
      </pc:sldChg>
      <pc:sldChg chg="modSp mod">
        <pc:chgData name="Nikolai Tennant" userId="8f3d9214055fe5d2" providerId="LiveId" clId="{604C55AB-7F87-4969-9006-9853F1DA8A55}" dt="2023-12-17T23:57:51.028" v="875" actId="1076"/>
        <pc:sldMkLst>
          <pc:docMk/>
          <pc:sldMk cId="0" sldId="263"/>
        </pc:sldMkLst>
        <pc:spChg chg="mod">
          <ac:chgData name="Nikolai Tennant" userId="8f3d9214055fe5d2" providerId="LiveId" clId="{604C55AB-7F87-4969-9006-9853F1DA8A55}" dt="2023-12-17T23:57:51.028" v="875" actId="1076"/>
          <ac:spMkLst>
            <pc:docMk/>
            <pc:sldMk cId="0" sldId="263"/>
            <ac:spMk id="8" creationId="{00000000-0000-0000-0000-000000000000}"/>
          </ac:spMkLst>
        </pc:spChg>
      </pc:sldChg>
      <pc:sldChg chg="modSp mod">
        <pc:chgData name="Nikolai Tennant" userId="8f3d9214055fe5d2" providerId="LiveId" clId="{604C55AB-7F87-4969-9006-9853F1DA8A55}" dt="2023-12-17T23:57:56.908" v="880" actId="20577"/>
        <pc:sldMkLst>
          <pc:docMk/>
          <pc:sldMk cId="0" sldId="264"/>
        </pc:sldMkLst>
        <pc:spChg chg="mod">
          <ac:chgData name="Nikolai Tennant" userId="8f3d9214055fe5d2" providerId="LiveId" clId="{604C55AB-7F87-4969-9006-9853F1DA8A55}" dt="2023-12-17T23:57:56.908" v="880" actId="20577"/>
          <ac:spMkLst>
            <pc:docMk/>
            <pc:sldMk cId="0" sldId="264"/>
            <ac:spMk id="2" creationId="{00000000-0000-0000-0000-000000000000}"/>
          </ac:spMkLst>
        </pc:spChg>
      </pc:sldChg>
      <pc:sldChg chg="addSp delSp modSp del mod">
        <pc:chgData name="Nikolai Tennant" userId="8f3d9214055fe5d2" providerId="LiveId" clId="{604C55AB-7F87-4969-9006-9853F1DA8A55}" dt="2023-12-17T23:38:41.212" v="569" actId="47"/>
        <pc:sldMkLst>
          <pc:docMk/>
          <pc:sldMk cId="0" sldId="265"/>
        </pc:sldMkLst>
        <pc:spChg chg="mod">
          <ac:chgData name="Nikolai Tennant" userId="8f3d9214055fe5d2" providerId="LiveId" clId="{604C55AB-7F87-4969-9006-9853F1DA8A55}" dt="2023-12-17T23:37:48.216" v="557" actId="1076"/>
          <ac:spMkLst>
            <pc:docMk/>
            <pc:sldMk cId="0" sldId="265"/>
            <ac:spMk id="5" creationId="{00000000-0000-0000-0000-000000000000}"/>
          </ac:spMkLst>
        </pc:spChg>
        <pc:spChg chg="add del mod">
          <ac:chgData name="Nikolai Tennant" userId="8f3d9214055fe5d2" providerId="LiveId" clId="{604C55AB-7F87-4969-9006-9853F1DA8A55}" dt="2023-12-17T23:37:48.021" v="556" actId="6549"/>
          <ac:spMkLst>
            <pc:docMk/>
            <pc:sldMk cId="0" sldId="265"/>
            <ac:spMk id="6" creationId="{00000000-0000-0000-0000-000000000000}"/>
          </ac:spMkLst>
        </pc:spChg>
        <pc:grpChg chg="add del">
          <ac:chgData name="Nikolai Tennant" userId="8f3d9214055fe5d2" providerId="LiveId" clId="{604C55AB-7F87-4969-9006-9853F1DA8A55}" dt="2023-12-17T23:37:01.713" v="521" actId="21"/>
          <ac:grpSpMkLst>
            <pc:docMk/>
            <pc:sldMk cId="0" sldId="265"/>
            <ac:grpSpMk id="2" creationId="{00000000-0000-0000-0000-000000000000}"/>
          </ac:grpSpMkLst>
        </pc:grpChg>
      </pc:sldChg>
      <pc:sldChg chg="modSp mod">
        <pc:chgData name="Nikolai Tennant" userId="8f3d9214055fe5d2" providerId="LiveId" clId="{604C55AB-7F87-4969-9006-9853F1DA8A55}" dt="2023-12-17T23:58:10.814" v="886" actId="20577"/>
        <pc:sldMkLst>
          <pc:docMk/>
          <pc:sldMk cId="0" sldId="266"/>
        </pc:sldMkLst>
        <pc:spChg chg="mod">
          <ac:chgData name="Nikolai Tennant" userId="8f3d9214055fe5d2" providerId="LiveId" clId="{604C55AB-7F87-4969-9006-9853F1DA8A55}" dt="2023-12-17T23:58:04.431" v="882" actId="20577"/>
          <ac:spMkLst>
            <pc:docMk/>
            <pc:sldMk cId="0" sldId="266"/>
            <ac:spMk id="7" creationId="{00000000-0000-0000-0000-000000000000}"/>
          </ac:spMkLst>
        </pc:spChg>
        <pc:spChg chg="mod">
          <ac:chgData name="Nikolai Tennant" userId="8f3d9214055fe5d2" providerId="LiveId" clId="{604C55AB-7F87-4969-9006-9853F1DA8A55}" dt="2023-12-17T23:58:08.225" v="884" actId="20577"/>
          <ac:spMkLst>
            <pc:docMk/>
            <pc:sldMk cId="0" sldId="266"/>
            <ac:spMk id="8" creationId="{00000000-0000-0000-0000-000000000000}"/>
          </ac:spMkLst>
        </pc:spChg>
        <pc:spChg chg="mod">
          <ac:chgData name="Nikolai Tennant" userId="8f3d9214055fe5d2" providerId="LiveId" clId="{604C55AB-7F87-4969-9006-9853F1DA8A55}" dt="2023-12-17T23:58:10.814" v="886" actId="20577"/>
          <ac:spMkLst>
            <pc:docMk/>
            <pc:sldMk cId="0" sldId="266"/>
            <ac:spMk id="9" creationId="{00000000-0000-0000-0000-000000000000}"/>
          </ac:spMkLst>
        </pc:spChg>
      </pc:sldChg>
      <pc:sldChg chg="addSp delSp modSp mod">
        <pc:chgData name="Nikolai Tennant" userId="8f3d9214055fe5d2" providerId="LiveId" clId="{604C55AB-7F87-4969-9006-9853F1DA8A55}" dt="2023-12-17T23:58:19.387" v="892" actId="20577"/>
        <pc:sldMkLst>
          <pc:docMk/>
          <pc:sldMk cId="0" sldId="267"/>
        </pc:sldMkLst>
        <pc:spChg chg="mod">
          <ac:chgData name="Nikolai Tennant" userId="8f3d9214055fe5d2" providerId="LiveId" clId="{604C55AB-7F87-4969-9006-9853F1DA8A55}" dt="2023-12-17T23:58:14.534" v="888" actId="20577"/>
          <ac:spMkLst>
            <pc:docMk/>
            <pc:sldMk cId="0" sldId="267"/>
            <ac:spMk id="10" creationId="{00000000-0000-0000-0000-000000000000}"/>
          </ac:spMkLst>
        </pc:spChg>
        <pc:spChg chg="mod">
          <ac:chgData name="Nikolai Tennant" userId="8f3d9214055fe5d2" providerId="LiveId" clId="{604C55AB-7F87-4969-9006-9853F1DA8A55}" dt="2023-12-17T23:58:16.829" v="890" actId="20577"/>
          <ac:spMkLst>
            <pc:docMk/>
            <pc:sldMk cId="0" sldId="267"/>
            <ac:spMk id="11" creationId="{00000000-0000-0000-0000-000000000000}"/>
          </ac:spMkLst>
        </pc:spChg>
        <pc:spChg chg="mod ord">
          <ac:chgData name="Nikolai Tennant" userId="8f3d9214055fe5d2" providerId="LiveId" clId="{604C55AB-7F87-4969-9006-9853F1DA8A55}" dt="2023-12-17T23:58:19.387" v="892" actId="20577"/>
          <ac:spMkLst>
            <pc:docMk/>
            <pc:sldMk cId="0" sldId="267"/>
            <ac:spMk id="13" creationId="{00000000-0000-0000-0000-000000000000}"/>
          </ac:spMkLst>
        </pc:spChg>
        <pc:grpChg chg="add del">
          <ac:chgData name="Nikolai Tennant" userId="8f3d9214055fe5d2" providerId="LiveId" clId="{604C55AB-7F87-4969-9006-9853F1DA8A55}" dt="2023-12-17T22:13:30.556" v="107" actId="478"/>
          <ac:grpSpMkLst>
            <pc:docMk/>
            <pc:sldMk cId="0" sldId="267"/>
            <ac:grpSpMk id="2" creationId="{00000000-0000-0000-0000-000000000000}"/>
          </ac:grpSpMkLst>
        </pc:grpChg>
        <pc:grpChg chg="del">
          <ac:chgData name="Nikolai Tennant" userId="8f3d9214055fe5d2" providerId="LiveId" clId="{604C55AB-7F87-4969-9006-9853F1DA8A55}" dt="2023-12-17T22:13:17.957" v="98" actId="478"/>
          <ac:grpSpMkLst>
            <pc:docMk/>
            <pc:sldMk cId="0" sldId="267"/>
            <ac:grpSpMk id="7" creationId="{00000000-0000-0000-0000-000000000000}"/>
          </ac:grpSpMkLst>
        </pc:grpChg>
        <pc:picChg chg="del">
          <ac:chgData name="Nikolai Tennant" userId="8f3d9214055fe5d2" providerId="LiveId" clId="{604C55AB-7F87-4969-9006-9853F1DA8A55}" dt="2023-12-17T22:13:35.579" v="110" actId="478"/>
          <ac:picMkLst>
            <pc:docMk/>
            <pc:sldMk cId="0" sldId="267"/>
            <ac:picMk id="5" creationId="{00000000-0000-0000-0000-000000000000}"/>
          </ac:picMkLst>
        </pc:picChg>
        <pc:picChg chg="del mod topLvl">
          <ac:chgData name="Nikolai Tennant" userId="8f3d9214055fe5d2" providerId="LiveId" clId="{604C55AB-7F87-4969-9006-9853F1DA8A55}" dt="2023-12-17T22:14:17.719" v="129" actId="478"/>
          <ac:picMkLst>
            <pc:docMk/>
            <pc:sldMk cId="0" sldId="267"/>
            <ac:picMk id="8" creationId="{00000000-0000-0000-0000-000000000000}"/>
          </ac:picMkLst>
        </pc:picChg>
        <pc:picChg chg="del topLvl">
          <ac:chgData name="Nikolai Tennant" userId="8f3d9214055fe5d2" providerId="LiveId" clId="{604C55AB-7F87-4969-9006-9853F1DA8A55}" dt="2023-12-17T22:13:17.957" v="98" actId="478"/>
          <ac:picMkLst>
            <pc:docMk/>
            <pc:sldMk cId="0" sldId="267"/>
            <ac:picMk id="9" creationId="{00000000-0000-0000-0000-000000000000}"/>
          </ac:picMkLst>
        </pc:picChg>
        <pc:picChg chg="add mod modCrop">
          <ac:chgData name="Nikolai Tennant" userId="8f3d9214055fe5d2" providerId="LiveId" clId="{604C55AB-7F87-4969-9006-9853F1DA8A55}" dt="2023-12-17T22:15:22.900" v="145" actId="1037"/>
          <ac:picMkLst>
            <pc:docMk/>
            <pc:sldMk cId="0" sldId="267"/>
            <ac:picMk id="15" creationId="{B2A88BF1-F5FA-8DF3-4A3D-FFFB8511D685}"/>
          </ac:picMkLst>
        </pc:picChg>
        <pc:picChg chg="add mod">
          <ac:chgData name="Nikolai Tennant" userId="8f3d9214055fe5d2" providerId="LiveId" clId="{604C55AB-7F87-4969-9006-9853F1DA8A55}" dt="2023-12-17T22:15:32.434" v="148" actId="1076"/>
          <ac:picMkLst>
            <pc:docMk/>
            <pc:sldMk cId="0" sldId="267"/>
            <ac:picMk id="17" creationId="{FC9D7370-E57B-C268-0A00-D8B2D95AA7A1}"/>
          </ac:picMkLst>
        </pc:picChg>
        <pc:picChg chg="add mod ord">
          <ac:chgData name="Nikolai Tennant" userId="8f3d9214055fe5d2" providerId="LiveId" clId="{604C55AB-7F87-4969-9006-9853F1DA8A55}" dt="2023-12-17T22:14:37.612" v="138" actId="1076"/>
          <ac:picMkLst>
            <pc:docMk/>
            <pc:sldMk cId="0" sldId="267"/>
            <ac:picMk id="19" creationId="{F406571D-8428-38EA-9850-A21D5976BF6E}"/>
          </ac:picMkLst>
        </pc:picChg>
      </pc:sldChg>
      <pc:sldChg chg="modSp mod">
        <pc:chgData name="Nikolai Tennant" userId="8f3d9214055fe5d2" providerId="LiveId" clId="{604C55AB-7F87-4969-9006-9853F1DA8A55}" dt="2023-12-17T23:58:36.526" v="898" actId="20577"/>
        <pc:sldMkLst>
          <pc:docMk/>
          <pc:sldMk cId="0" sldId="268"/>
        </pc:sldMkLst>
        <pc:spChg chg="mod">
          <ac:chgData name="Nikolai Tennant" userId="8f3d9214055fe5d2" providerId="LiveId" clId="{604C55AB-7F87-4969-9006-9853F1DA8A55}" dt="2023-12-17T23:58:30.225" v="894" actId="20577"/>
          <ac:spMkLst>
            <pc:docMk/>
            <pc:sldMk cId="0" sldId="268"/>
            <ac:spMk id="8" creationId="{00000000-0000-0000-0000-000000000000}"/>
          </ac:spMkLst>
        </pc:spChg>
        <pc:spChg chg="mod">
          <ac:chgData name="Nikolai Tennant" userId="8f3d9214055fe5d2" providerId="LiveId" clId="{604C55AB-7F87-4969-9006-9853F1DA8A55}" dt="2023-12-17T23:58:32.438" v="896" actId="20577"/>
          <ac:spMkLst>
            <pc:docMk/>
            <pc:sldMk cId="0" sldId="268"/>
            <ac:spMk id="9" creationId="{00000000-0000-0000-0000-000000000000}"/>
          </ac:spMkLst>
        </pc:spChg>
        <pc:spChg chg="mod">
          <ac:chgData name="Nikolai Tennant" userId="8f3d9214055fe5d2" providerId="LiveId" clId="{604C55AB-7F87-4969-9006-9853F1DA8A55}" dt="2023-12-17T23:58:36.526" v="898" actId="20577"/>
          <ac:spMkLst>
            <pc:docMk/>
            <pc:sldMk cId="0" sldId="268"/>
            <ac:spMk id="11" creationId="{00000000-0000-0000-0000-000000000000}"/>
          </ac:spMkLst>
        </pc:spChg>
      </pc:sldChg>
      <pc:sldChg chg="modSp mod">
        <pc:chgData name="Nikolai Tennant" userId="8f3d9214055fe5d2" providerId="LiveId" clId="{604C55AB-7F87-4969-9006-9853F1DA8A55}" dt="2023-12-17T22:29:21.140" v="163" actId="20577"/>
        <pc:sldMkLst>
          <pc:docMk/>
          <pc:sldMk cId="0" sldId="269"/>
        </pc:sldMkLst>
        <pc:graphicFrameChg chg="modGraphic">
          <ac:chgData name="Nikolai Tennant" userId="8f3d9214055fe5d2" providerId="LiveId" clId="{604C55AB-7F87-4969-9006-9853F1DA8A55}" dt="2023-12-17T22:29:21.140" v="163" actId="20577"/>
          <ac:graphicFrameMkLst>
            <pc:docMk/>
            <pc:sldMk cId="0" sldId="269"/>
            <ac:graphicFrameMk id="15" creationId="{00000000-0000-0000-0000-000000000000}"/>
          </ac:graphicFrameMkLst>
        </pc:graphicFrameChg>
      </pc:sldChg>
      <pc:sldChg chg="modSp mod modNotesTx">
        <pc:chgData name="Nikolai Tennant" userId="8f3d9214055fe5d2" providerId="LiveId" clId="{604C55AB-7F87-4969-9006-9853F1DA8A55}" dt="2023-12-17T21:58:39.708" v="27" actId="20577"/>
        <pc:sldMkLst>
          <pc:docMk/>
          <pc:sldMk cId="0" sldId="270"/>
        </pc:sldMkLst>
        <pc:spChg chg="mod">
          <ac:chgData name="Nikolai Tennant" userId="8f3d9214055fe5d2" providerId="LiveId" clId="{604C55AB-7F87-4969-9006-9853F1DA8A55}" dt="2023-12-17T21:58:01.694" v="12" actId="20577"/>
          <ac:spMkLst>
            <pc:docMk/>
            <pc:sldMk cId="0" sldId="270"/>
            <ac:spMk id="7" creationId="{00000000-0000-0000-0000-000000000000}"/>
          </ac:spMkLst>
        </pc:spChg>
        <pc:spChg chg="mod">
          <ac:chgData name="Nikolai Tennant" userId="8f3d9214055fe5d2" providerId="LiveId" clId="{604C55AB-7F87-4969-9006-9853F1DA8A55}" dt="2023-12-17T21:58:09.854" v="16" actId="20577"/>
          <ac:spMkLst>
            <pc:docMk/>
            <pc:sldMk cId="0" sldId="270"/>
            <ac:spMk id="8" creationId="{00000000-0000-0000-0000-000000000000}"/>
          </ac:spMkLst>
        </pc:spChg>
        <pc:spChg chg="mod">
          <ac:chgData name="Nikolai Tennant" userId="8f3d9214055fe5d2" providerId="LiveId" clId="{604C55AB-7F87-4969-9006-9853F1DA8A55}" dt="2023-12-17T21:58:14.729" v="20" actId="20577"/>
          <ac:spMkLst>
            <pc:docMk/>
            <pc:sldMk cId="0" sldId="270"/>
            <ac:spMk id="9" creationId="{00000000-0000-0000-0000-000000000000}"/>
          </ac:spMkLst>
        </pc:spChg>
        <pc:spChg chg="mod">
          <ac:chgData name="Nikolai Tennant" userId="8f3d9214055fe5d2" providerId="LiveId" clId="{604C55AB-7F87-4969-9006-9853F1DA8A55}" dt="2023-12-17T21:58:20.078" v="24" actId="20577"/>
          <ac:spMkLst>
            <pc:docMk/>
            <pc:sldMk cId="0" sldId="270"/>
            <ac:spMk id="10" creationId="{00000000-0000-0000-0000-000000000000}"/>
          </ac:spMkLst>
        </pc:spChg>
        <pc:spChg chg="mod">
          <ac:chgData name="Nikolai Tennant" userId="8f3d9214055fe5d2" providerId="LiveId" clId="{604C55AB-7F87-4969-9006-9853F1DA8A55}" dt="2023-12-17T21:58:25.095" v="26" actId="20577"/>
          <ac:spMkLst>
            <pc:docMk/>
            <pc:sldMk cId="0" sldId="270"/>
            <ac:spMk id="11" creationId="{00000000-0000-0000-0000-000000000000}"/>
          </ac:spMkLst>
        </pc:spChg>
      </pc:sldChg>
      <pc:sldChg chg="modSp del mod">
        <pc:chgData name="Nikolai Tennant" userId="8f3d9214055fe5d2" providerId="LiveId" clId="{604C55AB-7F87-4969-9006-9853F1DA8A55}" dt="2023-12-18T00:00:04.643" v="936" actId="47"/>
        <pc:sldMkLst>
          <pc:docMk/>
          <pc:sldMk cId="0" sldId="271"/>
        </pc:sldMkLst>
        <pc:spChg chg="mod">
          <ac:chgData name="Nikolai Tennant" userId="8f3d9214055fe5d2" providerId="LiveId" clId="{604C55AB-7F87-4969-9006-9853F1DA8A55}" dt="2023-12-17T23:16:08.674" v="424" actId="1076"/>
          <ac:spMkLst>
            <pc:docMk/>
            <pc:sldMk cId="0" sldId="271"/>
            <ac:spMk id="2" creationId="{00000000-0000-0000-0000-000000000000}"/>
          </ac:spMkLst>
        </pc:spChg>
      </pc:sldChg>
      <pc:sldChg chg="addSp delSp modSp del mod modNotesTx">
        <pc:chgData name="Nikolai Tennant" userId="8f3d9214055fe5d2" providerId="LiveId" clId="{604C55AB-7F87-4969-9006-9853F1DA8A55}" dt="2023-12-17T23:38:15.878" v="567" actId="47"/>
        <pc:sldMkLst>
          <pc:docMk/>
          <pc:sldMk cId="0" sldId="272"/>
        </pc:sldMkLst>
        <pc:spChg chg="mod">
          <ac:chgData name="Nikolai Tennant" userId="8f3d9214055fe5d2" providerId="LiveId" clId="{604C55AB-7F87-4969-9006-9853F1DA8A55}" dt="2023-12-17T23:13:52.021" v="410" actId="1076"/>
          <ac:spMkLst>
            <pc:docMk/>
            <pc:sldMk cId="0" sldId="272"/>
            <ac:spMk id="2" creationId="{00000000-0000-0000-0000-000000000000}"/>
          </ac:spMkLst>
        </pc:spChg>
        <pc:spChg chg="add del mod">
          <ac:chgData name="Nikolai Tennant" userId="8f3d9214055fe5d2" providerId="LiveId" clId="{604C55AB-7F87-4969-9006-9853F1DA8A55}" dt="2023-12-17T23:12:52.046" v="394" actId="478"/>
          <ac:spMkLst>
            <pc:docMk/>
            <pc:sldMk cId="0" sldId="272"/>
            <ac:spMk id="6" creationId="{987F878E-BC0C-EEF5-19CB-E74BC007FC9C}"/>
          </ac:spMkLst>
        </pc:spChg>
        <pc:spChg chg="add del mod">
          <ac:chgData name="Nikolai Tennant" userId="8f3d9214055fe5d2" providerId="LiveId" clId="{604C55AB-7F87-4969-9006-9853F1DA8A55}" dt="2023-12-17T23:12:03.078" v="377" actId="478"/>
          <ac:spMkLst>
            <pc:docMk/>
            <pc:sldMk cId="0" sldId="272"/>
            <ac:spMk id="7" creationId="{238EA835-92CF-452D-0790-EEACDC75C0DD}"/>
          </ac:spMkLst>
        </pc:spChg>
        <pc:spChg chg="mod">
          <ac:chgData name="Nikolai Tennant" userId="8f3d9214055fe5d2" providerId="LiveId" clId="{604C55AB-7F87-4969-9006-9853F1DA8A55}" dt="2023-12-17T23:14:07.256" v="420" actId="1038"/>
          <ac:spMkLst>
            <pc:docMk/>
            <pc:sldMk cId="0" sldId="272"/>
            <ac:spMk id="9" creationId="{1B99E66C-807A-0A26-BB1A-8BACEB0EED19}"/>
          </ac:spMkLst>
        </pc:spChg>
        <pc:spChg chg="add mod">
          <ac:chgData name="Nikolai Tennant" userId="8f3d9214055fe5d2" providerId="LiveId" clId="{604C55AB-7F87-4969-9006-9853F1DA8A55}" dt="2023-12-17T23:16:29.703" v="428" actId="20577"/>
          <ac:spMkLst>
            <pc:docMk/>
            <pc:sldMk cId="0" sldId="272"/>
            <ac:spMk id="10" creationId="{669F4FBC-B1BA-38D2-C82F-E04394F0E3CF}"/>
          </ac:spMkLst>
        </pc:spChg>
        <pc:spChg chg="mod">
          <ac:chgData name="Nikolai Tennant" userId="8f3d9214055fe5d2" providerId="LiveId" clId="{604C55AB-7F87-4969-9006-9853F1DA8A55}" dt="2023-12-17T23:16:53.646" v="434" actId="14100"/>
          <ac:spMkLst>
            <pc:docMk/>
            <pc:sldMk cId="0" sldId="272"/>
            <ac:spMk id="13" creationId="{45390D7C-6902-745E-E28E-313200F9AD33}"/>
          </ac:spMkLst>
        </pc:spChg>
        <pc:spChg chg="mod">
          <ac:chgData name="Nikolai Tennant" userId="8f3d9214055fe5d2" providerId="LiveId" clId="{604C55AB-7F87-4969-9006-9853F1DA8A55}" dt="2023-12-17T23:12:25.989" v="386" actId="1076"/>
          <ac:spMkLst>
            <pc:docMk/>
            <pc:sldMk cId="0" sldId="272"/>
            <ac:spMk id="15" creationId="{55FD153C-71E5-0DD6-B3F6-76BD65E60707}"/>
          </ac:spMkLst>
        </pc:spChg>
        <pc:grpChg chg="mod">
          <ac:chgData name="Nikolai Tennant" userId="8f3d9214055fe5d2" providerId="LiveId" clId="{604C55AB-7F87-4969-9006-9853F1DA8A55}" dt="2023-12-17T23:13:54.107" v="412" actId="1076"/>
          <ac:grpSpMkLst>
            <pc:docMk/>
            <pc:sldMk cId="0" sldId="272"/>
            <ac:grpSpMk id="3" creationId="{00000000-0000-0000-0000-000000000000}"/>
          </ac:grpSpMkLst>
        </pc:grpChg>
        <pc:picChg chg="mod">
          <ac:chgData name="Nikolai Tennant" userId="8f3d9214055fe5d2" providerId="LiveId" clId="{604C55AB-7F87-4969-9006-9853F1DA8A55}" dt="2023-12-17T23:14:07.256" v="420" actId="1038"/>
          <ac:picMkLst>
            <pc:docMk/>
            <pc:sldMk cId="0" sldId="272"/>
            <ac:picMk id="8" creationId="{57F6F6BB-111B-0568-5F02-4B75567EE682}"/>
          </ac:picMkLst>
        </pc:picChg>
        <pc:picChg chg="mod">
          <ac:chgData name="Nikolai Tennant" userId="8f3d9214055fe5d2" providerId="LiveId" clId="{604C55AB-7F87-4969-9006-9853F1DA8A55}" dt="2023-12-17T23:17:00.389" v="436" actId="1076"/>
          <ac:picMkLst>
            <pc:docMk/>
            <pc:sldMk cId="0" sldId="272"/>
            <ac:picMk id="11" creationId="{0BD6899B-BDFA-BD0D-788D-B9CA78908D7B}"/>
          </ac:picMkLst>
        </pc:picChg>
        <pc:picChg chg="add mod">
          <ac:chgData name="Nikolai Tennant" userId="8f3d9214055fe5d2" providerId="LiveId" clId="{604C55AB-7F87-4969-9006-9853F1DA8A55}" dt="2023-12-17T23:37:50.594" v="565" actId="14100"/>
          <ac:picMkLst>
            <pc:docMk/>
            <pc:sldMk cId="0" sldId="272"/>
            <ac:picMk id="14" creationId="{E1671887-C858-72B9-A1C4-A1FC15D1ABA5}"/>
          </ac:picMkLst>
        </pc:picChg>
      </pc:sldChg>
      <pc:sldChg chg="addSp modSp mod ord modNotesTx">
        <pc:chgData name="Nikolai Tennant" userId="8f3d9214055fe5d2" providerId="LiveId" clId="{604C55AB-7F87-4969-9006-9853F1DA8A55}" dt="2024-01-23T21:23:31.482" v="1100"/>
        <pc:sldMkLst>
          <pc:docMk/>
          <pc:sldMk cId="0" sldId="273"/>
        </pc:sldMkLst>
        <pc:spChg chg="mod">
          <ac:chgData name="Nikolai Tennant" userId="8f3d9214055fe5d2" providerId="LiveId" clId="{604C55AB-7F87-4969-9006-9853F1DA8A55}" dt="2023-12-17T23:59:19.842" v="914" actId="1076"/>
          <ac:spMkLst>
            <pc:docMk/>
            <pc:sldMk cId="0" sldId="273"/>
            <ac:spMk id="9" creationId="{00000000-0000-0000-0000-000000000000}"/>
          </ac:spMkLst>
        </pc:spChg>
        <pc:picChg chg="add mod">
          <ac:chgData name="Nikolai Tennant" userId="8f3d9214055fe5d2" providerId="LiveId" clId="{604C55AB-7F87-4969-9006-9853F1DA8A55}" dt="2023-12-17T23:00:51.723" v="179" actId="1076"/>
          <ac:picMkLst>
            <pc:docMk/>
            <pc:sldMk cId="0" sldId="273"/>
            <ac:picMk id="7" creationId="{01709635-6E38-7C1A-0601-D4CAFFCFF71B}"/>
          </ac:picMkLst>
        </pc:picChg>
        <pc:picChg chg="add mod">
          <ac:chgData name="Nikolai Tennant" userId="8f3d9214055fe5d2" providerId="LiveId" clId="{604C55AB-7F87-4969-9006-9853F1DA8A55}" dt="2023-12-17T23:00:55.669" v="181" actId="1076"/>
          <ac:picMkLst>
            <pc:docMk/>
            <pc:sldMk cId="0" sldId="273"/>
            <ac:picMk id="11" creationId="{9D39714D-AEE3-1521-35A8-9C8AA573F20D}"/>
          </ac:picMkLst>
        </pc:picChg>
      </pc:sldChg>
      <pc:sldChg chg="modSp mod ord modNotesTx">
        <pc:chgData name="Nikolai Tennant" userId="8f3d9214055fe5d2" providerId="LiveId" clId="{604C55AB-7F87-4969-9006-9853F1DA8A55}" dt="2024-01-23T21:23:32.545" v="1102"/>
        <pc:sldMkLst>
          <pc:docMk/>
          <pc:sldMk cId="0" sldId="274"/>
        </pc:sldMkLst>
        <pc:spChg chg="mod">
          <ac:chgData name="Nikolai Tennant" userId="8f3d9214055fe5d2" providerId="LiveId" clId="{604C55AB-7F87-4969-9006-9853F1DA8A55}" dt="2023-12-17T23:59:01.577" v="913" actId="20577"/>
          <ac:spMkLst>
            <pc:docMk/>
            <pc:sldMk cId="0" sldId="274"/>
            <ac:spMk id="15" creationId="{00000000-0000-0000-0000-000000000000}"/>
          </ac:spMkLst>
        </pc:spChg>
      </pc:sldChg>
      <pc:sldChg chg="ord modNotesTx">
        <pc:chgData name="Nikolai Tennant" userId="8f3d9214055fe5d2" providerId="LiveId" clId="{604C55AB-7F87-4969-9006-9853F1DA8A55}" dt="2024-01-23T21:23:34.128" v="1104"/>
        <pc:sldMkLst>
          <pc:docMk/>
          <pc:sldMk cId="0" sldId="275"/>
        </pc:sldMkLst>
      </pc:sldChg>
      <pc:sldChg chg="addSp delSp modSp mod">
        <pc:chgData name="Nikolai Tennant" userId="8f3d9214055fe5d2" providerId="LiveId" clId="{604C55AB-7F87-4969-9006-9853F1DA8A55}" dt="2023-12-17T23:53:32.884" v="859" actId="404"/>
        <pc:sldMkLst>
          <pc:docMk/>
          <pc:sldMk cId="0" sldId="276"/>
        </pc:sldMkLst>
        <pc:spChg chg="mod">
          <ac:chgData name="Nikolai Tennant" userId="8f3d9214055fe5d2" providerId="LiveId" clId="{604C55AB-7F87-4969-9006-9853F1DA8A55}" dt="2023-12-17T23:51:33.125" v="827" actId="207"/>
          <ac:spMkLst>
            <pc:docMk/>
            <pc:sldMk cId="0" sldId="276"/>
            <ac:spMk id="4" creationId="{00000000-0000-0000-0000-000000000000}"/>
          </ac:spMkLst>
        </pc:spChg>
        <pc:spChg chg="mod">
          <ac:chgData name="Nikolai Tennant" userId="8f3d9214055fe5d2" providerId="LiveId" clId="{604C55AB-7F87-4969-9006-9853F1DA8A55}" dt="2023-12-17T23:49:02.276" v="779" actId="404"/>
          <ac:spMkLst>
            <pc:docMk/>
            <pc:sldMk cId="0" sldId="276"/>
            <ac:spMk id="7" creationId="{00000000-0000-0000-0000-000000000000}"/>
          </ac:spMkLst>
        </pc:spChg>
        <pc:spChg chg="add del mod">
          <ac:chgData name="Nikolai Tennant" userId="8f3d9214055fe5d2" providerId="LiveId" clId="{604C55AB-7F87-4969-9006-9853F1DA8A55}" dt="2023-12-17T23:49:27.325" v="812" actId="478"/>
          <ac:spMkLst>
            <pc:docMk/>
            <pc:sldMk cId="0" sldId="276"/>
            <ac:spMk id="9" creationId="{84DADDA6-7543-0706-E316-893FA2D7B68E}"/>
          </ac:spMkLst>
        </pc:spChg>
        <pc:spChg chg="add mod">
          <ac:chgData name="Nikolai Tennant" userId="8f3d9214055fe5d2" providerId="LiveId" clId="{604C55AB-7F87-4969-9006-9853F1DA8A55}" dt="2023-12-17T23:53:32.884" v="859" actId="404"/>
          <ac:spMkLst>
            <pc:docMk/>
            <pc:sldMk cId="0" sldId="276"/>
            <ac:spMk id="11" creationId="{F4EFB1B4-3447-6A6D-192E-466E9563D616}"/>
          </ac:spMkLst>
        </pc:spChg>
        <pc:picChg chg="del">
          <ac:chgData name="Nikolai Tennant" userId="8f3d9214055fe5d2" providerId="LiveId" clId="{604C55AB-7F87-4969-9006-9853F1DA8A55}" dt="2023-12-17T23:40:51.165" v="597" actId="478"/>
          <ac:picMkLst>
            <pc:docMk/>
            <pc:sldMk cId="0" sldId="276"/>
            <ac:picMk id="5" creationId="{00000000-0000-0000-0000-000000000000}"/>
          </ac:picMkLst>
        </pc:picChg>
        <pc:picChg chg="mod">
          <ac:chgData name="Nikolai Tennant" userId="8f3d9214055fe5d2" providerId="LiveId" clId="{604C55AB-7F87-4969-9006-9853F1DA8A55}" dt="2023-12-17T23:42:11.526" v="740" actId="1036"/>
          <ac:picMkLst>
            <pc:docMk/>
            <pc:sldMk cId="0" sldId="276"/>
            <ac:picMk id="6" creationId="{00000000-0000-0000-0000-000000000000}"/>
          </ac:picMkLst>
        </pc:picChg>
        <pc:picChg chg="add del mod">
          <ac:chgData name="Nikolai Tennant" userId="8f3d9214055fe5d2" providerId="LiveId" clId="{604C55AB-7F87-4969-9006-9853F1DA8A55}" dt="2023-12-17T23:42:11.526" v="740" actId="1036"/>
          <ac:picMkLst>
            <pc:docMk/>
            <pc:sldMk cId="0" sldId="276"/>
            <ac:picMk id="8" creationId="{00000000-0000-0000-0000-000000000000}"/>
          </ac:picMkLst>
        </pc:picChg>
        <pc:picChg chg="add mod">
          <ac:chgData name="Nikolai Tennant" userId="8f3d9214055fe5d2" providerId="LiveId" clId="{604C55AB-7F87-4969-9006-9853F1DA8A55}" dt="2023-12-17T23:52:20.302" v="837" actId="1076"/>
          <ac:picMkLst>
            <pc:docMk/>
            <pc:sldMk cId="0" sldId="276"/>
            <ac:picMk id="12" creationId="{0254F8A0-035F-520E-701C-909EAD838DEB}"/>
          </ac:picMkLst>
        </pc:picChg>
      </pc:sldChg>
      <pc:sldChg chg="addSp delSp modSp mod">
        <pc:chgData name="Nikolai Tennant" userId="8f3d9214055fe5d2" providerId="LiveId" clId="{604C55AB-7F87-4969-9006-9853F1DA8A55}" dt="2023-12-18T00:03:52.332" v="1019" actId="20577"/>
        <pc:sldMkLst>
          <pc:docMk/>
          <pc:sldMk cId="0" sldId="277"/>
        </pc:sldMkLst>
        <pc:spChg chg="mod">
          <ac:chgData name="Nikolai Tennant" userId="8f3d9214055fe5d2" providerId="LiveId" clId="{604C55AB-7F87-4969-9006-9853F1DA8A55}" dt="2023-12-17T23:43:47.107" v="762" actId="1076"/>
          <ac:spMkLst>
            <pc:docMk/>
            <pc:sldMk cId="0" sldId="277"/>
            <ac:spMk id="3" creationId="{00000000-0000-0000-0000-000000000000}"/>
          </ac:spMkLst>
        </pc:spChg>
        <pc:spChg chg="mod">
          <ac:chgData name="Nikolai Tennant" userId="8f3d9214055fe5d2" providerId="LiveId" clId="{604C55AB-7F87-4969-9006-9853F1DA8A55}" dt="2023-12-18T00:03:52.332" v="1019" actId="20577"/>
          <ac:spMkLst>
            <pc:docMk/>
            <pc:sldMk cId="0" sldId="277"/>
            <ac:spMk id="4" creationId="{00000000-0000-0000-0000-000000000000}"/>
          </ac:spMkLst>
        </pc:spChg>
        <pc:spChg chg="add del mod">
          <ac:chgData name="Nikolai Tennant" userId="8f3d9214055fe5d2" providerId="LiveId" clId="{604C55AB-7F87-4969-9006-9853F1DA8A55}" dt="2023-12-17T23:43:09.440" v="748" actId="47"/>
          <ac:spMkLst>
            <pc:docMk/>
            <pc:sldMk cId="0" sldId="277"/>
            <ac:spMk id="5" creationId="{00000000-0000-0000-0000-000000000000}"/>
          </ac:spMkLst>
        </pc:spChg>
        <pc:picChg chg="add del mod">
          <ac:chgData name="Nikolai Tennant" userId="8f3d9214055fe5d2" providerId="LiveId" clId="{604C55AB-7F87-4969-9006-9853F1DA8A55}" dt="2023-12-17T23:43:44.806" v="761" actId="1076"/>
          <ac:picMkLst>
            <pc:docMk/>
            <pc:sldMk cId="0" sldId="277"/>
            <ac:picMk id="2" creationId="{00000000-0000-0000-0000-000000000000}"/>
          </ac:picMkLst>
        </pc:picChg>
      </pc:sldChg>
      <pc:sldChg chg="modSp del mod">
        <pc:chgData name="Nikolai Tennant" userId="8f3d9214055fe5d2" providerId="LiveId" clId="{604C55AB-7F87-4969-9006-9853F1DA8A55}" dt="2023-12-17T23:24:02.490" v="491" actId="47"/>
        <pc:sldMkLst>
          <pc:docMk/>
          <pc:sldMk cId="2794672653" sldId="279"/>
        </pc:sldMkLst>
        <pc:spChg chg="mod">
          <ac:chgData name="Nikolai Tennant" userId="8f3d9214055fe5d2" providerId="LiveId" clId="{604C55AB-7F87-4969-9006-9853F1DA8A55}" dt="2023-12-17T22:03:31.298" v="54" actId="115"/>
          <ac:spMkLst>
            <pc:docMk/>
            <pc:sldMk cId="2794672653" sldId="279"/>
            <ac:spMk id="15" creationId="{55FD153C-71E5-0DD6-B3F6-76BD65E60707}"/>
          </ac:spMkLst>
        </pc:spChg>
      </pc:sldChg>
      <pc:sldChg chg="modSp del mod">
        <pc:chgData name="Nikolai Tennant" userId="8f3d9214055fe5d2" providerId="LiveId" clId="{604C55AB-7F87-4969-9006-9853F1DA8A55}" dt="2023-12-17T23:24:01.639" v="490" actId="47"/>
        <pc:sldMkLst>
          <pc:docMk/>
          <pc:sldMk cId="2577024945" sldId="280"/>
        </pc:sldMkLst>
        <pc:spChg chg="mod">
          <ac:chgData name="Nikolai Tennant" userId="8f3d9214055fe5d2" providerId="LiveId" clId="{604C55AB-7F87-4969-9006-9853F1DA8A55}" dt="2023-12-17T22:03:28.471" v="53" actId="115"/>
          <ac:spMkLst>
            <pc:docMk/>
            <pc:sldMk cId="2577024945" sldId="280"/>
            <ac:spMk id="15" creationId="{55FD153C-71E5-0DD6-B3F6-76BD65E60707}"/>
          </ac:spMkLst>
        </pc:spChg>
      </pc:sldChg>
      <pc:sldChg chg="addSp modSp mod ord modNotesTx">
        <pc:chgData name="Nikolai Tennant" userId="8f3d9214055fe5d2" providerId="LiveId" clId="{604C55AB-7F87-4969-9006-9853F1DA8A55}" dt="2023-12-17T23:57:32.771" v="868" actId="20577"/>
        <pc:sldMkLst>
          <pc:docMk/>
          <pc:sldMk cId="1262559278" sldId="282"/>
        </pc:sldMkLst>
        <pc:spChg chg="add mod">
          <ac:chgData name="Nikolai Tennant" userId="8f3d9214055fe5d2" providerId="LiveId" clId="{604C55AB-7F87-4969-9006-9853F1DA8A55}" dt="2023-12-17T23:57:32.771" v="868" actId="20577"/>
          <ac:spMkLst>
            <pc:docMk/>
            <pc:sldMk cId="1262559278" sldId="282"/>
            <ac:spMk id="6" creationId="{FD715378-8BD4-A1CF-DBFB-F32D8B076AA8}"/>
          </ac:spMkLst>
        </pc:spChg>
      </pc:sldChg>
      <pc:sldChg chg="modSp add mod">
        <pc:chgData name="Nikolai Tennant" userId="8f3d9214055fe5d2" providerId="LiveId" clId="{604C55AB-7F87-4969-9006-9853F1DA8A55}" dt="2023-12-17T23:58:50.740" v="907" actId="1076"/>
        <pc:sldMkLst>
          <pc:docMk/>
          <pc:sldMk cId="2252980905" sldId="283"/>
        </pc:sldMkLst>
        <pc:spChg chg="mod">
          <ac:chgData name="Nikolai Tennant" userId="8f3d9214055fe5d2" providerId="LiveId" clId="{604C55AB-7F87-4969-9006-9853F1DA8A55}" dt="2023-12-17T23:58:50.740" v="907" actId="1076"/>
          <ac:spMkLst>
            <pc:docMk/>
            <pc:sldMk cId="2252980905" sldId="283"/>
            <ac:spMk id="9" creationId="{1B99E66C-807A-0A26-BB1A-8BACEB0EED19}"/>
          </ac:spMkLst>
        </pc:spChg>
        <pc:spChg chg="mod">
          <ac:chgData name="Nikolai Tennant" userId="8f3d9214055fe5d2" providerId="LiveId" clId="{604C55AB-7F87-4969-9006-9853F1DA8A55}" dt="2023-12-17T23:58:44.979" v="906" actId="20577"/>
          <ac:spMkLst>
            <pc:docMk/>
            <pc:sldMk cId="2252980905" sldId="283"/>
            <ac:spMk id="10" creationId="{669F4FBC-B1BA-38D2-C82F-E04394F0E3CF}"/>
          </ac:spMkLst>
        </pc:spChg>
        <pc:spChg chg="mod">
          <ac:chgData name="Nikolai Tennant" userId="8f3d9214055fe5d2" providerId="LiveId" clId="{604C55AB-7F87-4969-9006-9853F1DA8A55}" dt="2023-12-17T23:58:43.126" v="904" actId="20577"/>
          <ac:spMkLst>
            <pc:docMk/>
            <pc:sldMk cId="2252980905" sldId="283"/>
            <ac:spMk id="13" creationId="{45390D7C-6902-745E-E28E-313200F9AD33}"/>
          </ac:spMkLst>
        </pc:spChg>
        <pc:spChg chg="mod">
          <ac:chgData name="Nikolai Tennant" userId="8f3d9214055fe5d2" providerId="LiveId" clId="{604C55AB-7F87-4969-9006-9853F1DA8A55}" dt="2023-12-17T23:39:09.565" v="570" actId="1076"/>
          <ac:spMkLst>
            <pc:docMk/>
            <pc:sldMk cId="2252980905" sldId="283"/>
            <ac:spMk id="15" creationId="{55FD153C-71E5-0DD6-B3F6-76BD65E60707}"/>
          </ac:spMkLst>
        </pc:spChg>
      </pc:sldChg>
      <pc:sldChg chg="add">
        <pc:chgData name="Nikolai Tennant" userId="8f3d9214055fe5d2" providerId="LiveId" clId="{604C55AB-7F87-4969-9006-9853F1DA8A55}" dt="2023-12-17T23:38:39.079" v="568"/>
        <pc:sldMkLst>
          <pc:docMk/>
          <pc:sldMk cId="0" sldId="284"/>
        </pc:sldMkLst>
      </pc:sldChg>
      <pc:sldChg chg="modSp add mod">
        <pc:chgData name="Nikolai Tennant" userId="8f3d9214055fe5d2" providerId="LiveId" clId="{604C55AB-7F87-4969-9006-9853F1DA8A55}" dt="2023-12-17T23:59:58.446" v="935" actId="1076"/>
        <pc:sldMkLst>
          <pc:docMk/>
          <pc:sldMk cId="3542623668" sldId="285"/>
        </pc:sldMkLst>
        <pc:spChg chg="mod">
          <ac:chgData name="Nikolai Tennant" userId="8f3d9214055fe5d2" providerId="LiveId" clId="{604C55AB-7F87-4969-9006-9853F1DA8A55}" dt="2023-12-17T23:59:58.446" v="935" actId="1076"/>
          <ac:spMkLst>
            <pc:docMk/>
            <pc:sldMk cId="3542623668" sldId="285"/>
            <ac:spMk id="6" creationId="{00000000-0000-0000-0000-000000000000}"/>
          </ac:spMkLst>
        </pc:spChg>
      </pc:sldChg>
      <pc:sldChg chg="addSp delSp modSp add del mod">
        <pc:chgData name="Nikolai Tennant" userId="8f3d9214055fe5d2" providerId="LiveId" clId="{604C55AB-7F87-4969-9006-9853F1DA8A55}" dt="2024-01-23T21:31:55.296" v="1132" actId="47"/>
        <pc:sldMkLst>
          <pc:docMk/>
          <pc:sldMk cId="2017873696" sldId="286"/>
        </pc:sldMkLst>
        <pc:spChg chg="mod">
          <ac:chgData name="Nikolai Tennant" userId="8f3d9214055fe5d2" providerId="LiveId" clId="{604C55AB-7F87-4969-9006-9853F1DA8A55}" dt="2024-01-23T21:20:51.809" v="1070" actId="20577"/>
          <ac:spMkLst>
            <pc:docMk/>
            <pc:sldMk cId="2017873696" sldId="286"/>
            <ac:spMk id="9" creationId="{1B99E66C-807A-0A26-BB1A-8BACEB0EED19}"/>
          </ac:spMkLst>
        </pc:spChg>
        <pc:spChg chg="mod">
          <ac:chgData name="Nikolai Tennant" userId="8f3d9214055fe5d2" providerId="LiveId" clId="{604C55AB-7F87-4969-9006-9853F1DA8A55}" dt="2024-01-23T21:20:54.846" v="1076" actId="20577"/>
          <ac:spMkLst>
            <pc:docMk/>
            <pc:sldMk cId="2017873696" sldId="286"/>
            <ac:spMk id="10" creationId="{669F4FBC-B1BA-38D2-C82F-E04394F0E3CF}"/>
          </ac:spMkLst>
        </pc:spChg>
        <pc:spChg chg="mod">
          <ac:chgData name="Nikolai Tennant" userId="8f3d9214055fe5d2" providerId="LiveId" clId="{604C55AB-7F87-4969-9006-9853F1DA8A55}" dt="2024-01-23T21:20:49.063" v="1066" actId="20577"/>
          <ac:spMkLst>
            <pc:docMk/>
            <pc:sldMk cId="2017873696" sldId="286"/>
            <ac:spMk id="13" creationId="{45390D7C-6902-745E-E28E-313200F9AD33}"/>
          </ac:spMkLst>
        </pc:spChg>
        <pc:spChg chg="mod">
          <ac:chgData name="Nikolai Tennant" userId="8f3d9214055fe5d2" providerId="LiveId" clId="{604C55AB-7F87-4969-9006-9853F1DA8A55}" dt="2024-01-23T21:20:47.204" v="1062" actId="1076"/>
          <ac:spMkLst>
            <pc:docMk/>
            <pc:sldMk cId="2017873696" sldId="286"/>
            <ac:spMk id="15" creationId="{55FD153C-71E5-0DD6-B3F6-76BD65E60707}"/>
          </ac:spMkLst>
        </pc:spChg>
        <pc:picChg chg="add mod">
          <ac:chgData name="Nikolai Tennant" userId="8f3d9214055fe5d2" providerId="LiveId" clId="{604C55AB-7F87-4969-9006-9853F1DA8A55}" dt="2024-01-23T21:21:36.639" v="1083" actId="1076"/>
          <ac:picMkLst>
            <pc:docMk/>
            <pc:sldMk cId="2017873696" sldId="286"/>
            <ac:picMk id="7" creationId="{EFA7E38B-AE86-20A5-58CB-E892BA7E339D}"/>
          </ac:picMkLst>
        </pc:picChg>
        <pc:picChg chg="del">
          <ac:chgData name="Nikolai Tennant" userId="8f3d9214055fe5d2" providerId="LiveId" clId="{604C55AB-7F87-4969-9006-9853F1DA8A55}" dt="2024-01-23T21:21:27.692" v="1082" actId="478"/>
          <ac:picMkLst>
            <pc:docMk/>
            <pc:sldMk cId="2017873696" sldId="286"/>
            <ac:picMk id="8" creationId="{57F6F6BB-111B-0568-5F02-4B75567EE682}"/>
          </ac:picMkLst>
        </pc:picChg>
        <pc:picChg chg="del">
          <ac:chgData name="Nikolai Tennant" userId="8f3d9214055fe5d2" providerId="LiveId" clId="{604C55AB-7F87-4969-9006-9853F1DA8A55}" dt="2024-01-23T21:22:30.342" v="1088" actId="478"/>
          <ac:picMkLst>
            <pc:docMk/>
            <pc:sldMk cId="2017873696" sldId="286"/>
            <ac:picMk id="11" creationId="{0BD6899B-BDFA-BD0D-788D-B9CA78908D7B}"/>
          </ac:picMkLst>
        </pc:picChg>
        <pc:picChg chg="del">
          <ac:chgData name="Nikolai Tennant" userId="8f3d9214055fe5d2" providerId="LiveId" clId="{604C55AB-7F87-4969-9006-9853F1DA8A55}" dt="2024-01-23T21:23:23.722" v="1097" actId="478"/>
          <ac:picMkLst>
            <pc:docMk/>
            <pc:sldMk cId="2017873696" sldId="286"/>
            <ac:picMk id="14" creationId="{E1671887-C858-72B9-A1C4-A1FC15D1ABA5}"/>
          </ac:picMkLst>
        </pc:picChg>
        <pc:picChg chg="add mod">
          <ac:chgData name="Nikolai Tennant" userId="8f3d9214055fe5d2" providerId="LiveId" clId="{604C55AB-7F87-4969-9006-9853F1DA8A55}" dt="2024-01-23T21:22:37.431" v="1091" actId="1076"/>
          <ac:picMkLst>
            <pc:docMk/>
            <pc:sldMk cId="2017873696" sldId="286"/>
            <ac:picMk id="16" creationId="{883B88E6-E822-D061-2CD0-4C5E0F92576F}"/>
          </ac:picMkLst>
        </pc:picChg>
        <pc:picChg chg="add mod">
          <ac:chgData name="Nikolai Tennant" userId="8f3d9214055fe5d2" providerId="LiveId" clId="{604C55AB-7F87-4969-9006-9853F1DA8A55}" dt="2024-01-23T21:23:27.234" v="1098" actId="1076"/>
          <ac:picMkLst>
            <pc:docMk/>
            <pc:sldMk cId="2017873696" sldId="286"/>
            <ac:picMk id="18" creationId="{0FC1F85E-47AB-8F85-9F59-DD545FA78E27}"/>
          </ac:picMkLst>
        </pc:picChg>
      </pc:sldChg>
      <pc:sldChg chg="addSp delSp modSp add del mod ord setBg">
        <pc:chgData name="Nikolai Tennant" userId="8f3d9214055fe5d2" providerId="LiveId" clId="{604C55AB-7F87-4969-9006-9853F1DA8A55}" dt="2023-12-18T00:06:14.540" v="1053" actId="47"/>
        <pc:sldMkLst>
          <pc:docMk/>
          <pc:sldMk cId="3736777754" sldId="286"/>
        </pc:sldMkLst>
        <pc:spChg chg="ord">
          <ac:chgData name="Nikolai Tennant" userId="8f3d9214055fe5d2" providerId="LiveId" clId="{604C55AB-7F87-4969-9006-9853F1DA8A55}" dt="2023-12-18T00:05:05.949" v="1048" actId="26606"/>
          <ac:spMkLst>
            <pc:docMk/>
            <pc:sldMk cId="3736777754" sldId="286"/>
            <ac:spMk id="2" creationId="{00000000-0000-0000-0000-000000000000}"/>
          </ac:spMkLst>
        </pc:spChg>
        <pc:spChg chg="mod">
          <ac:chgData name="Nikolai Tennant" userId="8f3d9214055fe5d2" providerId="LiveId" clId="{604C55AB-7F87-4969-9006-9853F1DA8A55}" dt="2023-12-18T00:05:47.904" v="1049" actId="26606"/>
          <ac:spMkLst>
            <pc:docMk/>
            <pc:sldMk cId="3736777754" sldId="286"/>
            <ac:spMk id="3" creationId="{00000000-0000-0000-0000-000000000000}"/>
          </ac:spMkLst>
        </pc:spChg>
        <pc:spChg chg="del mod">
          <ac:chgData name="Nikolai Tennant" userId="8f3d9214055fe5d2" providerId="LiveId" clId="{604C55AB-7F87-4969-9006-9853F1DA8A55}" dt="2023-12-18T00:04:37.575" v="1047" actId="478"/>
          <ac:spMkLst>
            <pc:docMk/>
            <pc:sldMk cId="3736777754" sldId="286"/>
            <ac:spMk id="4" creationId="{00000000-0000-0000-0000-000000000000}"/>
          </ac:spMkLst>
        </pc:spChg>
        <pc:spChg chg="add del">
          <ac:chgData name="Nikolai Tennant" userId="8f3d9214055fe5d2" providerId="LiveId" clId="{604C55AB-7F87-4969-9006-9853F1DA8A55}" dt="2023-12-18T00:05:47.904" v="1049" actId="26606"/>
          <ac:spMkLst>
            <pc:docMk/>
            <pc:sldMk cId="3736777754" sldId="286"/>
            <ac:spMk id="5" creationId="{3677BAFB-3BD3-41BB-9107-FAE224AE21C4}"/>
          </ac:spMkLst>
        </pc:spChg>
        <pc:spChg chg="del">
          <ac:chgData name="Nikolai Tennant" userId="8f3d9214055fe5d2" providerId="LiveId" clId="{604C55AB-7F87-4969-9006-9853F1DA8A55}" dt="2023-12-18T00:04:33.202" v="1042" actId="478"/>
          <ac:spMkLst>
            <pc:docMk/>
            <pc:sldMk cId="3736777754" sldId="286"/>
            <ac:spMk id="7" creationId="{00000000-0000-0000-0000-000000000000}"/>
          </ac:spMkLst>
        </pc:spChg>
        <pc:spChg chg="add del">
          <ac:chgData name="Nikolai Tennant" userId="8f3d9214055fe5d2" providerId="LiveId" clId="{604C55AB-7F87-4969-9006-9853F1DA8A55}" dt="2023-12-18T00:05:47.904" v="1049" actId="26606"/>
          <ac:spMkLst>
            <pc:docMk/>
            <pc:sldMk cId="3736777754" sldId="286"/>
            <ac:spMk id="9" creationId="{34B557F3-1A0C-4749-A6DB-EAC082DF390B}"/>
          </ac:spMkLst>
        </pc:spChg>
        <pc:spChg chg="add del">
          <ac:chgData name="Nikolai Tennant" userId="8f3d9214055fe5d2" providerId="LiveId" clId="{604C55AB-7F87-4969-9006-9853F1DA8A55}" dt="2023-12-18T00:05:47.904" v="1049" actId="26606"/>
          <ac:spMkLst>
            <pc:docMk/>
            <pc:sldMk cId="3736777754" sldId="286"/>
            <ac:spMk id="10" creationId="{E6823A9B-C188-42D4-847C-3AD928DB145C}"/>
          </ac:spMkLst>
        </pc:spChg>
        <pc:spChg chg="del mod">
          <ac:chgData name="Nikolai Tennant" userId="8f3d9214055fe5d2" providerId="LiveId" clId="{604C55AB-7F87-4969-9006-9853F1DA8A55}" dt="2023-12-18T00:04:31.335" v="1041" actId="478"/>
          <ac:spMkLst>
            <pc:docMk/>
            <pc:sldMk cId="3736777754" sldId="286"/>
            <ac:spMk id="11" creationId="{F4EFB1B4-3447-6A6D-192E-466E9563D616}"/>
          </ac:spMkLst>
        </pc:spChg>
        <pc:spChg chg="add del">
          <ac:chgData name="Nikolai Tennant" userId="8f3d9214055fe5d2" providerId="LiveId" clId="{604C55AB-7F87-4969-9006-9853F1DA8A55}" dt="2023-12-18T00:05:47.904" v="1049" actId="26606"/>
          <ac:spMkLst>
            <pc:docMk/>
            <pc:sldMk cId="3736777754" sldId="286"/>
            <ac:spMk id="14" creationId="{55D55AA6-3751-494F-868A-DCEDC5CE82BF}"/>
          </ac:spMkLst>
        </pc:spChg>
        <pc:spChg chg="add del">
          <ac:chgData name="Nikolai Tennant" userId="8f3d9214055fe5d2" providerId="LiveId" clId="{604C55AB-7F87-4969-9006-9853F1DA8A55}" dt="2023-12-18T00:05:47.904" v="1049" actId="26606"/>
          <ac:spMkLst>
            <pc:docMk/>
            <pc:sldMk cId="3736777754" sldId="286"/>
            <ac:spMk id="16" creationId="{4D4C00DC-4DC6-4CD2-9E31-F17E6CEBC5A6}"/>
          </ac:spMkLst>
        </pc:spChg>
        <pc:spChg chg="add del">
          <ac:chgData name="Nikolai Tennant" userId="8f3d9214055fe5d2" providerId="LiveId" clId="{604C55AB-7F87-4969-9006-9853F1DA8A55}" dt="2023-12-18T00:05:47.904" v="1049" actId="26606"/>
          <ac:spMkLst>
            <pc:docMk/>
            <pc:sldMk cId="3736777754" sldId="286"/>
            <ac:spMk id="18" creationId="{D82AB1B2-7970-42CF-8BF5-567C69E9FFFB}"/>
          </ac:spMkLst>
        </pc:spChg>
        <pc:spChg chg="add del">
          <ac:chgData name="Nikolai Tennant" userId="8f3d9214055fe5d2" providerId="LiveId" clId="{604C55AB-7F87-4969-9006-9853F1DA8A55}" dt="2023-12-18T00:05:47.904" v="1049" actId="26606"/>
          <ac:spMkLst>
            <pc:docMk/>
            <pc:sldMk cId="3736777754" sldId="286"/>
            <ac:spMk id="24" creationId="{C10FB9CA-E7FA-462C-B537-F1224ED1ACF4}"/>
          </ac:spMkLst>
        </pc:spChg>
        <pc:spChg chg="add del">
          <ac:chgData name="Nikolai Tennant" userId="8f3d9214055fe5d2" providerId="LiveId" clId="{604C55AB-7F87-4969-9006-9853F1DA8A55}" dt="2023-12-18T00:05:47.904" v="1049" actId="26606"/>
          <ac:spMkLst>
            <pc:docMk/>
            <pc:sldMk cId="3736777754" sldId="286"/>
            <ac:spMk id="26" creationId="{D8469AE7-A75B-4F37-850B-EF5974ABED2C}"/>
          </ac:spMkLst>
        </pc:spChg>
        <pc:spChg chg="add">
          <ac:chgData name="Nikolai Tennant" userId="8f3d9214055fe5d2" providerId="LiveId" clId="{604C55AB-7F87-4969-9006-9853F1DA8A55}" dt="2023-12-18T00:05:47.904" v="1049" actId="26606"/>
          <ac:spMkLst>
            <pc:docMk/>
            <pc:sldMk cId="3736777754" sldId="286"/>
            <ac:spMk id="203" creationId="{8870DEF6-46A2-D4F8-8BE6-91165D93ECC4}"/>
          </ac:spMkLst>
        </pc:spChg>
        <pc:grpChg chg="add del">
          <ac:chgData name="Nikolai Tennant" userId="8f3d9214055fe5d2" providerId="LiveId" clId="{604C55AB-7F87-4969-9006-9853F1DA8A55}" dt="2023-12-18T00:05:47.904" v="1049" actId="26606"/>
          <ac:grpSpMkLst>
            <pc:docMk/>
            <pc:sldMk cId="3736777754" sldId="286"/>
            <ac:grpSpMk id="20" creationId="{66FB5A75-BDE2-4F12-A95B-C48788A7685C}"/>
          </ac:grpSpMkLst>
        </pc:grpChg>
        <pc:grpChg chg="add del">
          <ac:chgData name="Nikolai Tennant" userId="8f3d9214055fe5d2" providerId="LiveId" clId="{604C55AB-7F87-4969-9006-9853F1DA8A55}" dt="2023-12-18T00:05:47.904" v="1049" actId="26606"/>
          <ac:grpSpMkLst>
            <pc:docMk/>
            <pc:sldMk cId="3736777754" sldId="286"/>
            <ac:grpSpMk id="28" creationId="{63301095-70B2-49AA-8DA9-A35629AD621C}"/>
          </ac:grpSpMkLst>
        </pc:grpChg>
        <pc:picChg chg="del">
          <ac:chgData name="Nikolai Tennant" userId="8f3d9214055fe5d2" providerId="LiveId" clId="{604C55AB-7F87-4969-9006-9853F1DA8A55}" dt="2023-12-18T00:04:36.705" v="1046" actId="478"/>
          <ac:picMkLst>
            <pc:docMk/>
            <pc:sldMk cId="3736777754" sldId="286"/>
            <ac:picMk id="6" creationId="{00000000-0000-0000-0000-000000000000}"/>
          </ac:picMkLst>
        </pc:picChg>
        <pc:picChg chg="del">
          <ac:chgData name="Nikolai Tennant" userId="8f3d9214055fe5d2" providerId="LiveId" clId="{604C55AB-7F87-4969-9006-9853F1DA8A55}" dt="2023-12-18T00:04:34.402" v="1043" actId="478"/>
          <ac:picMkLst>
            <pc:docMk/>
            <pc:sldMk cId="3736777754" sldId="286"/>
            <ac:picMk id="8" creationId="{00000000-0000-0000-0000-000000000000}"/>
          </ac:picMkLst>
        </pc:picChg>
        <pc:picChg chg="del">
          <ac:chgData name="Nikolai Tennant" userId="8f3d9214055fe5d2" providerId="LiveId" clId="{604C55AB-7F87-4969-9006-9853F1DA8A55}" dt="2023-12-18T00:04:35.189" v="1044" actId="478"/>
          <ac:picMkLst>
            <pc:docMk/>
            <pc:sldMk cId="3736777754" sldId="286"/>
            <ac:picMk id="12" creationId="{0254F8A0-035F-520E-701C-909EAD838DEB}"/>
          </ac:picMkLst>
        </pc:picChg>
        <pc:picChg chg="add del">
          <ac:chgData name="Nikolai Tennant" userId="8f3d9214055fe5d2" providerId="LiveId" clId="{604C55AB-7F87-4969-9006-9853F1DA8A55}" dt="2023-12-18T00:05:57.232" v="1052" actId="478"/>
          <ac:picMkLst>
            <pc:docMk/>
            <pc:sldMk cId="3736777754" sldId="286"/>
            <ac:picMk id="199" creationId="{2CD32A02-FF38-7438-57C8-4F037BD949DE}"/>
          </ac:picMkLst>
        </pc:picChg>
        <pc:cxnChg chg="add">
          <ac:chgData name="Nikolai Tennant" userId="8f3d9214055fe5d2" providerId="LiveId" clId="{604C55AB-7F87-4969-9006-9853F1DA8A55}" dt="2023-12-18T00:05:47.904" v="1049" actId="26606"/>
          <ac:cxnSpMkLst>
            <pc:docMk/>
            <pc:sldMk cId="3736777754" sldId="286"/>
            <ac:cxnSpMk id="205" creationId="{522632D6-DED9-FDEC-FD9F-09FF0A4544CC}"/>
          </ac:cxnSpMkLst>
        </pc:cxnChg>
      </pc:sldChg>
      <pc:sldChg chg="new del">
        <pc:chgData name="Nikolai Tennant" userId="8f3d9214055fe5d2" providerId="LiveId" clId="{604C55AB-7F87-4969-9006-9853F1DA8A55}" dt="2024-01-23T21:24:41.878" v="1117" actId="47"/>
        <pc:sldMkLst>
          <pc:docMk/>
          <pc:sldMk cId="735888646" sldId="287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550344-8F24-46D7-8989-46CADD5B2EE3}" type="datetimeFigureOut">
              <a:rPr lang="en-GB" smtClean="0"/>
              <a:t>23/01/2024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527111-B6A4-4263-A311-372BBAB3D50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52208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527111-B6A4-4263-A311-372BBAB3D50B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243225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527111-B6A4-4263-A311-372BBAB3D50B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03211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527111-B6A4-4263-A311-372BBAB3D50B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20329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527111-B6A4-4263-A311-372BBAB3D50B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11346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527111-B6A4-4263-A311-372BBAB3D50B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38411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527111-B6A4-4263-A311-372BBAB3D50B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09087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527111-B6A4-4263-A311-372BBAB3D50B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70258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527111-B6A4-4263-A311-372BBAB3D50B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16492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527111-B6A4-4263-A311-372BBAB3D50B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66670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527111-B6A4-4263-A311-372BBAB3D50B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51938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945128" y="3035299"/>
            <a:ext cx="4196715" cy="6356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0" i="0" u="sng">
                <a:solidFill>
                  <a:srgbClr val="585858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1/23/2024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3848100"/>
            <a:ext cx="12192000" cy="3009900"/>
          </a:xfrm>
          <a:custGeom>
            <a:avLst/>
            <a:gdLst/>
            <a:ahLst/>
            <a:cxnLst/>
            <a:rect l="l" t="t" r="r" b="b"/>
            <a:pathLst>
              <a:path w="12192000" h="3009900">
                <a:moveTo>
                  <a:pt x="0" y="3009899"/>
                </a:moveTo>
                <a:lnTo>
                  <a:pt x="12192000" y="3009899"/>
                </a:lnTo>
                <a:lnTo>
                  <a:pt x="12192000" y="0"/>
                </a:lnTo>
                <a:lnTo>
                  <a:pt x="0" y="0"/>
                </a:lnTo>
                <a:lnTo>
                  <a:pt x="0" y="3009899"/>
                </a:lnTo>
                <a:close/>
              </a:path>
            </a:pathLst>
          </a:custGeom>
          <a:solidFill>
            <a:srgbClr val="18181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0" y="0"/>
            <a:ext cx="12192000" cy="3848100"/>
          </a:xfrm>
          <a:custGeom>
            <a:avLst/>
            <a:gdLst/>
            <a:ahLst/>
            <a:cxnLst/>
            <a:rect l="l" t="t" r="r" b="b"/>
            <a:pathLst>
              <a:path w="12192000" h="3848100">
                <a:moveTo>
                  <a:pt x="12192000" y="0"/>
                </a:moveTo>
                <a:lnTo>
                  <a:pt x="0" y="0"/>
                </a:lnTo>
                <a:lnTo>
                  <a:pt x="0" y="3848100"/>
                </a:lnTo>
                <a:lnTo>
                  <a:pt x="12192000" y="38481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0" i="0" u="sng">
                <a:solidFill>
                  <a:srgbClr val="585858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4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1/23/2024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0" i="0" u="sng">
                <a:solidFill>
                  <a:srgbClr val="585858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1/23/2024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49879" y="0"/>
            <a:ext cx="6816852" cy="6857996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0" i="0" u="sng">
                <a:solidFill>
                  <a:srgbClr val="585858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1/23/2024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1/23/2024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73100" y="453390"/>
            <a:ext cx="10845800" cy="11986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0" i="0" u="sng">
                <a:solidFill>
                  <a:srgbClr val="585858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381750" y="2037790"/>
            <a:ext cx="5036820" cy="37953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1/23/2024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0.png"/><Relationship Id="rId5" Type="http://schemas.openxmlformats.org/officeDocument/2006/relationships/image" Target="../media/image29.jpg"/><Relationship Id="rId4" Type="http://schemas.openxmlformats.org/officeDocument/2006/relationships/image" Target="../media/image28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6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12" Type="http://schemas.openxmlformats.org/officeDocument/2006/relationships/image" Target="../media/image5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9.png"/><Relationship Id="rId11" Type="http://schemas.openxmlformats.org/officeDocument/2006/relationships/image" Target="../media/image54.png"/><Relationship Id="rId5" Type="http://schemas.openxmlformats.org/officeDocument/2006/relationships/image" Target="../media/image48.png"/><Relationship Id="rId10" Type="http://schemas.openxmlformats.org/officeDocument/2006/relationships/image" Target="../media/image53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Relationship Id="rId14" Type="http://schemas.openxmlformats.org/officeDocument/2006/relationships/image" Target="../media/image5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1.svg"/><Relationship Id="rId4" Type="http://schemas.openxmlformats.org/officeDocument/2006/relationships/image" Target="../media/image6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singhlab/IISAGE" TargetMode="External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0952225" cy="6857997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15150" y="0"/>
              <a:ext cx="5276850" cy="6857998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4817617" y="3952240"/>
            <a:ext cx="4798060" cy="720725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12700" marR="5080">
              <a:lnSpc>
                <a:spcPts val="2590"/>
              </a:lnSpc>
              <a:spcBef>
                <a:spcPts val="425"/>
              </a:spcBef>
            </a:pPr>
            <a:r>
              <a:rPr sz="2400" spc="-10">
                <a:latin typeface="Calibri"/>
                <a:cs typeface="Calibri"/>
              </a:rPr>
              <a:t>Unravelling</a:t>
            </a:r>
            <a:r>
              <a:rPr sz="2400" spc="-40">
                <a:latin typeface="Calibri"/>
                <a:cs typeface="Calibri"/>
              </a:rPr>
              <a:t> </a:t>
            </a:r>
            <a:r>
              <a:rPr sz="2400" spc="-30">
                <a:latin typeface="Calibri"/>
                <a:cs typeface="Calibri"/>
              </a:rPr>
              <a:t>Sex-</a:t>
            </a:r>
            <a:r>
              <a:rPr sz="2400">
                <a:latin typeface="Calibri"/>
                <a:cs typeface="Calibri"/>
              </a:rPr>
              <a:t>Specific</a:t>
            </a:r>
            <a:r>
              <a:rPr sz="2400" spc="-35">
                <a:latin typeface="Calibri"/>
                <a:cs typeface="Calibri"/>
              </a:rPr>
              <a:t> </a:t>
            </a:r>
            <a:r>
              <a:rPr sz="2400">
                <a:latin typeface="Calibri"/>
                <a:cs typeface="Calibri"/>
              </a:rPr>
              <a:t>Aging</a:t>
            </a:r>
            <a:r>
              <a:rPr sz="2400" spc="-40">
                <a:latin typeface="Calibri"/>
                <a:cs typeface="Calibri"/>
              </a:rPr>
              <a:t> </a:t>
            </a:r>
            <a:r>
              <a:rPr sz="2400">
                <a:latin typeface="Calibri"/>
                <a:cs typeface="Calibri"/>
              </a:rPr>
              <a:t>on</a:t>
            </a:r>
            <a:r>
              <a:rPr sz="2400" spc="-40">
                <a:latin typeface="Calibri"/>
                <a:cs typeface="Calibri"/>
              </a:rPr>
              <a:t> </a:t>
            </a:r>
            <a:r>
              <a:rPr sz="2400" spc="-10">
                <a:latin typeface="Calibri"/>
                <a:cs typeface="Calibri"/>
              </a:rPr>
              <a:t>Flies: </a:t>
            </a:r>
            <a:r>
              <a:rPr sz="2400">
                <a:latin typeface="Calibri"/>
                <a:cs typeface="Calibri"/>
              </a:rPr>
              <a:t>A</a:t>
            </a:r>
            <a:r>
              <a:rPr sz="2400" spc="-50">
                <a:latin typeface="Calibri"/>
                <a:cs typeface="Calibri"/>
              </a:rPr>
              <a:t> </a:t>
            </a:r>
            <a:r>
              <a:rPr sz="2400">
                <a:latin typeface="Calibri"/>
                <a:cs typeface="Calibri"/>
              </a:rPr>
              <a:t>Deep</a:t>
            </a:r>
            <a:r>
              <a:rPr sz="2400" spc="-50">
                <a:latin typeface="Calibri"/>
                <a:cs typeface="Calibri"/>
              </a:rPr>
              <a:t> </a:t>
            </a:r>
            <a:r>
              <a:rPr sz="2400">
                <a:latin typeface="Calibri"/>
                <a:cs typeface="Calibri"/>
              </a:rPr>
              <a:t>Learning</a:t>
            </a:r>
            <a:r>
              <a:rPr sz="2400" spc="-50">
                <a:latin typeface="Calibri"/>
                <a:cs typeface="Calibri"/>
              </a:rPr>
              <a:t> </a:t>
            </a:r>
            <a:r>
              <a:rPr sz="2400" spc="-10">
                <a:latin typeface="Calibri"/>
                <a:cs typeface="Calibri"/>
              </a:rPr>
              <a:t>Approach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816855" y="4852670"/>
            <a:ext cx="2598420" cy="5060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spc="-10">
                <a:latin typeface="Calibri"/>
                <a:cs typeface="Calibri"/>
              </a:rPr>
              <a:t>Presented</a:t>
            </a:r>
            <a:r>
              <a:rPr sz="1050" spc="-5">
                <a:latin typeface="Calibri"/>
                <a:cs typeface="Calibri"/>
              </a:rPr>
              <a:t> </a:t>
            </a:r>
            <a:r>
              <a:rPr sz="1050">
                <a:latin typeface="Calibri"/>
                <a:cs typeface="Calibri"/>
              </a:rPr>
              <a:t>by </a:t>
            </a:r>
            <a:r>
              <a:rPr sz="1050" b="1">
                <a:latin typeface="Calibri"/>
                <a:cs typeface="Calibri"/>
              </a:rPr>
              <a:t>Nikolai</a:t>
            </a:r>
            <a:r>
              <a:rPr sz="1050" b="1" spc="-5">
                <a:latin typeface="Calibri"/>
                <a:cs typeface="Calibri"/>
              </a:rPr>
              <a:t> </a:t>
            </a:r>
            <a:r>
              <a:rPr sz="1050" b="1" spc="-10">
                <a:latin typeface="Calibri"/>
                <a:cs typeface="Calibri"/>
              </a:rPr>
              <a:t>Tennant</a:t>
            </a:r>
            <a:r>
              <a:rPr sz="1050" spc="-10">
                <a:latin typeface="Calibri"/>
                <a:cs typeface="Calibri"/>
              </a:rPr>
              <a:t>,</a:t>
            </a:r>
            <a:endParaRPr sz="10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050">
                <a:latin typeface="Calibri"/>
                <a:cs typeface="Calibri"/>
              </a:rPr>
              <a:t>Researcher</a:t>
            </a:r>
            <a:r>
              <a:rPr sz="1050" spc="-10">
                <a:latin typeface="Calibri"/>
                <a:cs typeface="Calibri"/>
              </a:rPr>
              <a:t> </a:t>
            </a:r>
            <a:r>
              <a:rPr sz="1050">
                <a:latin typeface="Calibri"/>
                <a:cs typeface="Calibri"/>
              </a:rPr>
              <a:t>at</a:t>
            </a:r>
            <a:r>
              <a:rPr sz="1050" spc="-35">
                <a:latin typeface="Calibri"/>
                <a:cs typeface="Calibri"/>
              </a:rPr>
              <a:t> </a:t>
            </a:r>
            <a:r>
              <a:rPr sz="1050">
                <a:latin typeface="Calibri"/>
                <a:cs typeface="Calibri"/>
              </a:rPr>
              <a:t>Ritambhara</a:t>
            </a:r>
            <a:r>
              <a:rPr sz="1050" spc="-40">
                <a:latin typeface="Calibri"/>
                <a:cs typeface="Calibri"/>
              </a:rPr>
              <a:t> </a:t>
            </a:r>
            <a:r>
              <a:rPr sz="1050">
                <a:latin typeface="Calibri"/>
                <a:cs typeface="Calibri"/>
              </a:rPr>
              <a:t>Singh's</a:t>
            </a:r>
            <a:r>
              <a:rPr sz="1050" spc="-10">
                <a:latin typeface="Calibri"/>
                <a:cs typeface="Calibri"/>
              </a:rPr>
              <a:t> </a:t>
            </a:r>
            <a:r>
              <a:rPr sz="1050" spc="-25">
                <a:latin typeface="Calibri"/>
                <a:cs typeface="Calibri"/>
              </a:rPr>
              <a:t>Lab</a:t>
            </a:r>
            <a:endParaRPr sz="10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050">
                <a:latin typeface="Calibri"/>
                <a:cs typeface="Calibri"/>
              </a:rPr>
              <a:t>Brown</a:t>
            </a:r>
            <a:r>
              <a:rPr sz="1050" spc="-20">
                <a:latin typeface="Calibri"/>
                <a:cs typeface="Calibri"/>
              </a:rPr>
              <a:t> </a:t>
            </a:r>
            <a:r>
              <a:rPr sz="1050">
                <a:latin typeface="Calibri"/>
                <a:cs typeface="Calibri"/>
              </a:rPr>
              <a:t>University</a:t>
            </a:r>
            <a:r>
              <a:rPr sz="1050" spc="-25">
                <a:latin typeface="Calibri"/>
                <a:cs typeface="Calibri"/>
              </a:rPr>
              <a:t> </a:t>
            </a:r>
            <a:r>
              <a:rPr sz="1050">
                <a:latin typeface="Calibri"/>
                <a:cs typeface="Calibri"/>
              </a:rPr>
              <a:t>&amp;</a:t>
            </a:r>
            <a:r>
              <a:rPr sz="1050" spc="-15">
                <a:latin typeface="Calibri"/>
                <a:cs typeface="Calibri"/>
              </a:rPr>
              <a:t> </a:t>
            </a:r>
            <a:r>
              <a:rPr sz="1050" spc="-10">
                <a:latin typeface="Calibri"/>
                <a:cs typeface="Calibri"/>
              </a:rPr>
              <a:t>IISAGE</a:t>
            </a:r>
            <a:endParaRPr sz="1050">
              <a:latin typeface="Calibri"/>
              <a:cs typeface="Calibr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0" y="114300"/>
            <a:ext cx="6753225" cy="6588759"/>
            <a:chOff x="0" y="114300"/>
            <a:chExt cx="6753225" cy="6588759"/>
          </a:xfrm>
        </p:grpSpPr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200406"/>
              <a:ext cx="6502145" cy="6502146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114300"/>
              <a:ext cx="1426463" cy="2902458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663945" y="1330452"/>
              <a:ext cx="1088898" cy="209854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3284088"/>
            <a:ext cx="259842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u="none">
                <a:solidFill>
                  <a:srgbClr val="44536A"/>
                </a:solidFill>
              </a:rPr>
              <a:t>Figure</a:t>
            </a:r>
            <a:r>
              <a:rPr lang="en-GB" sz="1800" u="none">
                <a:solidFill>
                  <a:srgbClr val="44536A"/>
                </a:solidFill>
              </a:rPr>
              <a:t> 10</a:t>
            </a:r>
            <a:r>
              <a:rPr sz="1800" u="none" spc="-45">
                <a:solidFill>
                  <a:srgbClr val="44536A"/>
                </a:solidFill>
              </a:rPr>
              <a:t> </a:t>
            </a:r>
            <a:r>
              <a:rPr sz="1800" u="none">
                <a:solidFill>
                  <a:srgbClr val="44536A"/>
                </a:solidFill>
              </a:rPr>
              <a:t>:</a:t>
            </a:r>
            <a:r>
              <a:rPr sz="1800" u="none" spc="-40">
                <a:solidFill>
                  <a:srgbClr val="44536A"/>
                </a:solidFill>
              </a:rPr>
              <a:t> </a:t>
            </a:r>
            <a:r>
              <a:rPr sz="1800" u="none" spc="-10">
                <a:solidFill>
                  <a:srgbClr val="44536A"/>
                </a:solidFill>
              </a:rPr>
              <a:t>Config Dictionary</a:t>
            </a:r>
            <a:endParaRPr sz="18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A63BC6-3BF6-1D1A-DA03-220CA1B93B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0" y="0"/>
            <a:ext cx="5910146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2199894"/>
            <a:ext cx="12192000" cy="4638675"/>
            <a:chOff x="0" y="2199894"/>
            <a:chExt cx="12192000" cy="4638675"/>
          </a:xfrm>
        </p:grpSpPr>
        <p:sp>
          <p:nvSpPr>
            <p:cNvPr id="3" name="object 3"/>
            <p:cNvSpPr/>
            <p:nvPr/>
          </p:nvSpPr>
          <p:spPr>
            <a:xfrm>
              <a:off x="0" y="4525517"/>
              <a:ext cx="12192000" cy="2312670"/>
            </a:xfrm>
            <a:custGeom>
              <a:avLst/>
              <a:gdLst/>
              <a:ahLst/>
              <a:cxnLst/>
              <a:rect l="l" t="t" r="r" b="b"/>
              <a:pathLst>
                <a:path w="12192000" h="2312670">
                  <a:moveTo>
                    <a:pt x="0" y="2312668"/>
                  </a:moveTo>
                  <a:lnTo>
                    <a:pt x="12192000" y="2312668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2312668"/>
                  </a:lnTo>
                  <a:close/>
                </a:path>
              </a:pathLst>
            </a:custGeom>
            <a:solidFill>
              <a:srgbClr val="ECEC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2199894"/>
              <a:ext cx="12192000" cy="2326005"/>
            </a:xfrm>
            <a:custGeom>
              <a:avLst/>
              <a:gdLst/>
              <a:ahLst/>
              <a:cxnLst/>
              <a:rect l="l" t="t" r="r" b="b"/>
              <a:pathLst>
                <a:path w="12192000" h="2326004">
                  <a:moveTo>
                    <a:pt x="12192000" y="0"/>
                  </a:moveTo>
                  <a:lnTo>
                    <a:pt x="0" y="0"/>
                  </a:lnTo>
                  <a:lnTo>
                    <a:pt x="0" y="2325623"/>
                  </a:lnTo>
                  <a:lnTo>
                    <a:pt x="12192000" y="2325623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DEEB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94690" algn="l"/>
                <a:tab pos="1343660" algn="l"/>
                <a:tab pos="1983105" algn="l"/>
                <a:tab pos="2715895" algn="l"/>
                <a:tab pos="3298190" algn="l"/>
                <a:tab pos="3949700" algn="l"/>
              </a:tabLst>
            </a:pPr>
            <a:r>
              <a:rPr sz="4000" u="none" spc="-50">
                <a:solidFill>
                  <a:srgbClr val="000000"/>
                </a:solidFill>
              </a:rPr>
              <a:t>R</a:t>
            </a:r>
            <a:r>
              <a:rPr sz="4000" u="none">
                <a:solidFill>
                  <a:srgbClr val="000000"/>
                </a:solidFill>
              </a:rPr>
              <a:t>	</a:t>
            </a:r>
            <a:r>
              <a:rPr sz="4000" u="none" spc="-50">
                <a:solidFill>
                  <a:srgbClr val="000000"/>
                </a:solidFill>
              </a:rPr>
              <a:t>E</a:t>
            </a:r>
            <a:r>
              <a:rPr sz="4000" u="none">
                <a:solidFill>
                  <a:srgbClr val="000000"/>
                </a:solidFill>
              </a:rPr>
              <a:t>	</a:t>
            </a:r>
            <a:r>
              <a:rPr sz="4000" u="none" spc="-50">
                <a:solidFill>
                  <a:srgbClr val="000000"/>
                </a:solidFill>
              </a:rPr>
              <a:t>S</a:t>
            </a:r>
            <a:r>
              <a:rPr sz="4000" u="none">
                <a:solidFill>
                  <a:srgbClr val="000000"/>
                </a:solidFill>
              </a:rPr>
              <a:t>	</a:t>
            </a:r>
            <a:r>
              <a:rPr sz="4000" u="none" spc="-50">
                <a:solidFill>
                  <a:srgbClr val="000000"/>
                </a:solidFill>
              </a:rPr>
              <a:t>U</a:t>
            </a:r>
            <a:r>
              <a:rPr sz="4000" u="none">
                <a:solidFill>
                  <a:srgbClr val="000000"/>
                </a:solidFill>
              </a:rPr>
              <a:t>	</a:t>
            </a:r>
            <a:r>
              <a:rPr sz="4000" u="none" spc="-50">
                <a:solidFill>
                  <a:srgbClr val="000000"/>
                </a:solidFill>
              </a:rPr>
              <a:t>L</a:t>
            </a:r>
            <a:r>
              <a:rPr sz="4000" u="none">
                <a:solidFill>
                  <a:srgbClr val="000000"/>
                </a:solidFill>
              </a:rPr>
              <a:t>	</a:t>
            </a:r>
            <a:r>
              <a:rPr sz="4000" u="none" spc="-50">
                <a:solidFill>
                  <a:srgbClr val="000000"/>
                </a:solidFill>
              </a:rPr>
              <a:t>T</a:t>
            </a:r>
            <a:r>
              <a:rPr sz="4000" u="none">
                <a:solidFill>
                  <a:srgbClr val="000000"/>
                </a:solidFill>
              </a:rPr>
              <a:t>	</a:t>
            </a:r>
            <a:r>
              <a:rPr sz="4000" u="none" spc="-50">
                <a:solidFill>
                  <a:srgbClr val="000000"/>
                </a:solidFill>
              </a:rPr>
              <a:t>S</a:t>
            </a:r>
            <a:endParaRPr sz="4000"/>
          </a:p>
        </p:txBody>
      </p:sp>
      <p:sp>
        <p:nvSpPr>
          <p:cNvPr id="6" name="object 6"/>
          <p:cNvSpPr txBox="1"/>
          <p:nvPr/>
        </p:nvSpPr>
        <p:spPr>
          <a:xfrm>
            <a:off x="5653278" y="3818382"/>
            <a:ext cx="7283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>
                <a:latin typeface="Calibri"/>
                <a:cs typeface="Calibri"/>
              </a:rPr>
              <a:t>Metrics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89460" cy="6858000"/>
            <a:chOff x="0" y="0"/>
            <a:chExt cx="1218946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88952" cy="68580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0"/>
              <a:ext cx="12189460" cy="6858000"/>
            </a:xfrm>
            <a:custGeom>
              <a:avLst/>
              <a:gdLst/>
              <a:ahLst/>
              <a:cxnLst/>
              <a:rect l="l" t="t" r="r" b="b"/>
              <a:pathLst>
                <a:path w="12189460" h="6858000">
                  <a:moveTo>
                    <a:pt x="12188952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12188952" y="6858000"/>
                  </a:lnTo>
                  <a:lnTo>
                    <a:pt x="12188952" y="0"/>
                  </a:lnTo>
                  <a:close/>
                </a:path>
              </a:pathLst>
            </a:custGeom>
            <a:solidFill>
              <a:srgbClr val="4471C4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38733" y="729233"/>
              <a:ext cx="11099800" cy="5400040"/>
            </a:xfrm>
            <a:custGeom>
              <a:avLst/>
              <a:gdLst/>
              <a:ahLst/>
              <a:cxnLst/>
              <a:rect l="l" t="t" r="r" b="b"/>
              <a:pathLst>
                <a:path w="11099800" h="5400040">
                  <a:moveTo>
                    <a:pt x="11099292" y="0"/>
                  </a:moveTo>
                  <a:lnTo>
                    <a:pt x="0" y="0"/>
                  </a:lnTo>
                  <a:lnTo>
                    <a:pt x="0" y="5399532"/>
                  </a:lnTo>
                  <a:lnTo>
                    <a:pt x="11099292" y="5399532"/>
                  </a:lnTo>
                  <a:lnTo>
                    <a:pt x="1109929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6083680" y="5087620"/>
            <a:ext cx="467614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10870" algn="l"/>
                <a:tab pos="4662805" algn="l"/>
              </a:tabLst>
            </a:pPr>
            <a:r>
              <a:rPr lang="en-GB" sz="6000" u="sng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	  </a:t>
            </a:r>
            <a:r>
              <a:rPr lang="en-GB" sz="6000" u="sng" spc="-1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SEX AGE</a:t>
            </a:r>
            <a:r>
              <a:rPr lang="en-GB" sz="6000" u="sng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	</a:t>
            </a:r>
            <a:endParaRPr lang="en-GB" sz="60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501645" y="3605783"/>
            <a:ext cx="1613155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>
                <a:solidFill>
                  <a:srgbClr val="44536A"/>
                </a:solidFill>
                <a:latin typeface="Calibri"/>
                <a:cs typeface="Calibri"/>
              </a:rPr>
              <a:t>Figure</a:t>
            </a:r>
            <a:r>
              <a:rPr sz="900" spc="-1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lang="en-GB" sz="900" spc="-10">
                <a:solidFill>
                  <a:srgbClr val="44536A"/>
                </a:solidFill>
                <a:latin typeface="Calibri"/>
                <a:cs typeface="Calibri"/>
              </a:rPr>
              <a:t>11</a:t>
            </a:r>
            <a:r>
              <a:rPr sz="900">
                <a:solidFill>
                  <a:srgbClr val="44536A"/>
                </a:solidFill>
                <a:latin typeface="Calibri"/>
                <a:cs typeface="Calibri"/>
              </a:rPr>
              <a:t>:</a:t>
            </a:r>
            <a:r>
              <a:rPr sz="900" spc="-3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900" err="1">
                <a:solidFill>
                  <a:srgbClr val="44536A"/>
                </a:solidFill>
                <a:latin typeface="Calibri"/>
                <a:cs typeface="Calibri"/>
              </a:rPr>
              <a:t>sex_age</a:t>
            </a:r>
            <a:r>
              <a:rPr sz="900" spc="-35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900">
                <a:solidFill>
                  <a:srgbClr val="44536A"/>
                </a:solidFill>
                <a:latin typeface="Calibri"/>
                <a:cs typeface="Calibri"/>
              </a:rPr>
              <a:t>ROC</a:t>
            </a:r>
            <a:r>
              <a:rPr sz="900" spc="-15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900" spc="-10">
                <a:solidFill>
                  <a:srgbClr val="44536A"/>
                </a:solidFill>
                <a:latin typeface="Calibri"/>
                <a:cs typeface="Calibri"/>
              </a:rPr>
              <a:t>Curve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133600" y="5699760"/>
            <a:ext cx="1854835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>
                <a:solidFill>
                  <a:srgbClr val="44536A"/>
                </a:solidFill>
                <a:latin typeface="Calibri"/>
                <a:cs typeface="Calibri"/>
              </a:rPr>
              <a:t>Figure</a:t>
            </a:r>
            <a:r>
              <a:rPr sz="900" spc="-15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900">
                <a:solidFill>
                  <a:srgbClr val="44536A"/>
                </a:solidFill>
                <a:latin typeface="Calibri"/>
                <a:cs typeface="Calibri"/>
              </a:rPr>
              <a:t>1</a:t>
            </a:r>
            <a:r>
              <a:rPr lang="en-GB" sz="900">
                <a:solidFill>
                  <a:srgbClr val="44536A"/>
                </a:solidFill>
                <a:latin typeface="Calibri"/>
                <a:cs typeface="Calibri"/>
              </a:rPr>
              <a:t>2</a:t>
            </a:r>
            <a:r>
              <a:rPr sz="900">
                <a:solidFill>
                  <a:srgbClr val="44536A"/>
                </a:solidFill>
                <a:latin typeface="Calibri"/>
                <a:cs typeface="Calibri"/>
              </a:rPr>
              <a:t>:</a:t>
            </a:r>
            <a:r>
              <a:rPr sz="900" spc="-45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900" err="1">
                <a:solidFill>
                  <a:srgbClr val="44536A"/>
                </a:solidFill>
                <a:latin typeface="Calibri"/>
                <a:cs typeface="Calibri"/>
              </a:rPr>
              <a:t>sex_age</a:t>
            </a:r>
            <a:r>
              <a:rPr sz="900" spc="-4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900">
                <a:solidFill>
                  <a:srgbClr val="44536A"/>
                </a:solidFill>
                <a:latin typeface="Calibri"/>
                <a:cs typeface="Calibri"/>
              </a:rPr>
              <a:t>Training</a:t>
            </a:r>
            <a:r>
              <a:rPr sz="900" spc="-1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900">
                <a:solidFill>
                  <a:srgbClr val="44536A"/>
                </a:solidFill>
                <a:latin typeface="Calibri"/>
                <a:cs typeface="Calibri"/>
              </a:rPr>
              <a:t>History</a:t>
            </a:r>
            <a:r>
              <a:rPr sz="900" spc="-20">
                <a:solidFill>
                  <a:srgbClr val="44536A"/>
                </a:solidFill>
                <a:latin typeface="Calibri"/>
                <a:cs typeface="Calibri"/>
              </a:rPr>
              <a:t> Plot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330440" y="4648200"/>
            <a:ext cx="1709420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>
                <a:solidFill>
                  <a:srgbClr val="44536A"/>
                </a:solidFill>
                <a:latin typeface="Calibri"/>
                <a:cs typeface="Calibri"/>
              </a:rPr>
              <a:t>Figure</a:t>
            </a:r>
            <a:r>
              <a:rPr sz="900" spc="5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900">
                <a:solidFill>
                  <a:srgbClr val="44536A"/>
                </a:solidFill>
                <a:latin typeface="Calibri"/>
                <a:cs typeface="Calibri"/>
              </a:rPr>
              <a:t>1</a:t>
            </a:r>
            <a:r>
              <a:rPr lang="en-GB" sz="900">
                <a:solidFill>
                  <a:srgbClr val="44536A"/>
                </a:solidFill>
                <a:latin typeface="Calibri"/>
                <a:cs typeface="Calibri"/>
              </a:rPr>
              <a:t>3</a:t>
            </a:r>
            <a:r>
              <a:rPr sz="900">
                <a:solidFill>
                  <a:srgbClr val="44536A"/>
                </a:solidFill>
                <a:latin typeface="Calibri"/>
                <a:cs typeface="Calibri"/>
              </a:rPr>
              <a:t>:</a:t>
            </a:r>
            <a:r>
              <a:rPr sz="900" spc="-2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900" err="1">
                <a:solidFill>
                  <a:srgbClr val="44536A"/>
                </a:solidFill>
                <a:latin typeface="Calibri"/>
                <a:cs typeface="Calibri"/>
              </a:rPr>
              <a:t>sex_age</a:t>
            </a:r>
            <a:r>
              <a:rPr sz="900" spc="-15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900" spc="-10">
                <a:solidFill>
                  <a:srgbClr val="44536A"/>
                </a:solidFill>
                <a:latin typeface="Calibri"/>
                <a:cs typeface="Calibri"/>
              </a:rPr>
              <a:t>Confusion</a:t>
            </a:r>
            <a:r>
              <a:rPr sz="900" spc="-5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900" spc="-10">
                <a:solidFill>
                  <a:srgbClr val="44536A"/>
                </a:solidFill>
                <a:latin typeface="Calibri"/>
                <a:cs typeface="Calibri"/>
              </a:rPr>
              <a:t>Matrix</a:t>
            </a:r>
            <a:endParaRPr sz="900">
              <a:latin typeface="Calibri"/>
              <a:cs typeface="Calibri"/>
            </a:endParaRPr>
          </a:p>
        </p:txBody>
      </p:sp>
      <p:pic>
        <p:nvPicPr>
          <p:cNvPr id="15" name="Picture 14" descr="A graph with numbers and a bar&#10;&#10;Description automatically generated">
            <a:extLst>
              <a:ext uri="{FF2B5EF4-FFF2-40B4-BE49-F238E27FC236}">
                <a16:creationId xmlns:a16="http://schemas.microsoft.com/office/drawing/2014/main" id="{81E20D0E-2B6D-CFB4-99EE-4A704F031D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0065" y="799083"/>
            <a:ext cx="3873500" cy="3873500"/>
          </a:xfrm>
          <a:prstGeom prst="rect">
            <a:avLst/>
          </a:prstGeom>
        </p:spPr>
      </p:pic>
      <p:pic>
        <p:nvPicPr>
          <p:cNvPr id="17" name="Picture 16" descr="A graph of a function&#10;&#10;Description automatically generated with medium confidence">
            <a:extLst>
              <a:ext uri="{FF2B5EF4-FFF2-40B4-BE49-F238E27FC236}">
                <a16:creationId xmlns:a16="http://schemas.microsoft.com/office/drawing/2014/main" id="{D6759659-2A32-315D-C3A1-534F7EE82E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2828" y="814626"/>
            <a:ext cx="3672269" cy="2754202"/>
          </a:xfrm>
          <a:prstGeom prst="rect">
            <a:avLst/>
          </a:prstGeom>
        </p:spPr>
      </p:pic>
      <p:pic>
        <p:nvPicPr>
          <p:cNvPr id="19" name="Picture 18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D02D99C6-5DFD-9200-8559-FCE3A37F5A8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198" y="3922839"/>
            <a:ext cx="5111115" cy="170370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7998"/>
            <a:chOff x="0" y="0"/>
            <a:chExt cx="12192000" cy="6857998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799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538734" y="729233"/>
              <a:ext cx="11099800" cy="5400040"/>
            </a:xfrm>
            <a:custGeom>
              <a:avLst/>
              <a:gdLst/>
              <a:ahLst/>
              <a:cxnLst/>
              <a:rect l="l" t="t" r="r" b="b"/>
              <a:pathLst>
                <a:path w="11099800" h="5400040">
                  <a:moveTo>
                    <a:pt x="11099292" y="0"/>
                  </a:moveTo>
                  <a:lnTo>
                    <a:pt x="0" y="0"/>
                  </a:lnTo>
                  <a:lnTo>
                    <a:pt x="0" y="5399532"/>
                  </a:lnTo>
                  <a:lnTo>
                    <a:pt x="11099292" y="5399532"/>
                  </a:lnTo>
                  <a:lnTo>
                    <a:pt x="1109929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6083680" y="5130038"/>
            <a:ext cx="467614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652905" algn="l"/>
                <a:tab pos="4662805" algn="l"/>
              </a:tabLst>
            </a:pPr>
            <a:r>
              <a:rPr sz="6000" u="sng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	</a:t>
            </a:r>
            <a:r>
              <a:rPr sz="6000" u="sng" spc="-25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SEX</a:t>
            </a:r>
            <a:r>
              <a:rPr sz="6000" u="sng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	</a:t>
            </a:r>
            <a:endParaRPr sz="60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775902" y="3599608"/>
            <a:ext cx="1189355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>
                <a:solidFill>
                  <a:srgbClr val="44536A"/>
                </a:solidFill>
                <a:latin typeface="Calibri"/>
                <a:cs typeface="Calibri"/>
              </a:rPr>
              <a:t>Figure</a:t>
            </a:r>
            <a:r>
              <a:rPr sz="900" spc="-15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900">
                <a:solidFill>
                  <a:srgbClr val="44536A"/>
                </a:solidFill>
                <a:latin typeface="Calibri"/>
                <a:cs typeface="Calibri"/>
              </a:rPr>
              <a:t>1</a:t>
            </a:r>
            <a:r>
              <a:rPr lang="en-GB" sz="900">
                <a:solidFill>
                  <a:srgbClr val="44536A"/>
                </a:solidFill>
                <a:latin typeface="Calibri"/>
                <a:cs typeface="Calibri"/>
              </a:rPr>
              <a:t>4</a:t>
            </a:r>
            <a:r>
              <a:rPr sz="900">
                <a:solidFill>
                  <a:srgbClr val="44536A"/>
                </a:solidFill>
                <a:latin typeface="Calibri"/>
                <a:cs typeface="Calibri"/>
              </a:rPr>
              <a:t>:</a:t>
            </a:r>
            <a:r>
              <a:rPr sz="900" spc="-3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900">
                <a:solidFill>
                  <a:srgbClr val="44536A"/>
                </a:solidFill>
                <a:latin typeface="Calibri"/>
                <a:cs typeface="Calibri"/>
              </a:rPr>
              <a:t>Sex</a:t>
            </a:r>
            <a:r>
              <a:rPr sz="900" spc="-3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900">
                <a:solidFill>
                  <a:srgbClr val="44536A"/>
                </a:solidFill>
                <a:latin typeface="Calibri"/>
                <a:cs typeface="Calibri"/>
              </a:rPr>
              <a:t>ROC</a:t>
            </a:r>
            <a:r>
              <a:rPr sz="900" spc="-10">
                <a:solidFill>
                  <a:srgbClr val="44536A"/>
                </a:solidFill>
                <a:latin typeface="Calibri"/>
                <a:cs typeface="Calibri"/>
              </a:rPr>
              <a:t> Curve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550161" y="5809252"/>
            <a:ext cx="1640839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>
                <a:solidFill>
                  <a:srgbClr val="44536A"/>
                </a:solidFill>
                <a:latin typeface="Calibri"/>
                <a:cs typeface="Calibri"/>
              </a:rPr>
              <a:t>Figure</a:t>
            </a:r>
            <a:r>
              <a:rPr sz="900" spc="-15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900">
                <a:solidFill>
                  <a:srgbClr val="44536A"/>
                </a:solidFill>
                <a:latin typeface="Calibri"/>
                <a:cs typeface="Calibri"/>
              </a:rPr>
              <a:t>1</a:t>
            </a:r>
            <a:r>
              <a:rPr lang="en-GB" sz="900">
                <a:solidFill>
                  <a:srgbClr val="44536A"/>
                </a:solidFill>
                <a:latin typeface="Calibri"/>
                <a:cs typeface="Calibri"/>
              </a:rPr>
              <a:t>5</a:t>
            </a:r>
            <a:r>
              <a:rPr sz="900">
                <a:solidFill>
                  <a:srgbClr val="44536A"/>
                </a:solidFill>
                <a:latin typeface="Calibri"/>
                <a:cs typeface="Calibri"/>
              </a:rPr>
              <a:t>:</a:t>
            </a:r>
            <a:r>
              <a:rPr sz="900" spc="-35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900">
                <a:solidFill>
                  <a:srgbClr val="44536A"/>
                </a:solidFill>
                <a:latin typeface="Calibri"/>
                <a:cs typeface="Calibri"/>
              </a:rPr>
              <a:t>Sex</a:t>
            </a:r>
            <a:r>
              <a:rPr sz="900" spc="-3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900">
                <a:solidFill>
                  <a:srgbClr val="44536A"/>
                </a:solidFill>
                <a:latin typeface="Calibri"/>
                <a:cs typeface="Calibri"/>
              </a:rPr>
              <a:t>Training</a:t>
            </a:r>
            <a:r>
              <a:rPr sz="900" spc="-1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900">
                <a:solidFill>
                  <a:srgbClr val="44536A"/>
                </a:solidFill>
                <a:latin typeface="Calibri"/>
                <a:cs typeface="Calibri"/>
              </a:rPr>
              <a:t>History</a:t>
            </a:r>
            <a:r>
              <a:rPr sz="900" spc="-5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900" spc="-20">
                <a:solidFill>
                  <a:srgbClr val="44536A"/>
                </a:solidFill>
                <a:latin typeface="Calibri"/>
                <a:cs typeface="Calibri"/>
              </a:rPr>
              <a:t>Plot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7802880" y="4696967"/>
            <a:ext cx="1930400" cy="143510"/>
          </a:xfrm>
          <a:custGeom>
            <a:avLst/>
            <a:gdLst/>
            <a:ahLst/>
            <a:cxnLst/>
            <a:rect l="l" t="t" r="r" b="b"/>
            <a:pathLst>
              <a:path w="1930400" h="143510">
                <a:moveTo>
                  <a:pt x="1930146" y="0"/>
                </a:moveTo>
                <a:lnTo>
                  <a:pt x="0" y="0"/>
                </a:lnTo>
                <a:lnTo>
                  <a:pt x="0" y="143255"/>
                </a:lnTo>
                <a:lnTo>
                  <a:pt x="1930146" y="143255"/>
                </a:lnTo>
                <a:lnTo>
                  <a:pt x="193014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5" name="Picture 14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B2A88BF1-F5FA-8DF3-4A3D-FFFB8511D68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9"/>
          <a:stretch/>
        </p:blipFill>
        <p:spPr>
          <a:xfrm>
            <a:off x="553466" y="3867904"/>
            <a:ext cx="5669764" cy="1941348"/>
          </a:xfrm>
          <a:prstGeom prst="rect">
            <a:avLst/>
          </a:prstGeom>
        </p:spPr>
      </p:pic>
      <p:pic>
        <p:nvPicPr>
          <p:cNvPr id="17" name="Picture 16" descr="A graph of a function&#10;&#10;Description automatically generated with medium confidence">
            <a:extLst>
              <a:ext uri="{FF2B5EF4-FFF2-40B4-BE49-F238E27FC236}">
                <a16:creationId xmlns:a16="http://schemas.microsoft.com/office/drawing/2014/main" id="{FC9D7370-E57B-C268-0A00-D8B2D95AA7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2588" y="722189"/>
            <a:ext cx="3815981" cy="2861986"/>
          </a:xfrm>
          <a:prstGeom prst="rect">
            <a:avLst/>
          </a:prstGeom>
        </p:spPr>
      </p:pic>
      <p:pic>
        <p:nvPicPr>
          <p:cNvPr id="19" name="Picture 18" descr="A blue squares with white text&#10;&#10;Description automatically generated">
            <a:extLst>
              <a:ext uri="{FF2B5EF4-FFF2-40B4-BE49-F238E27FC236}">
                <a16:creationId xmlns:a16="http://schemas.microsoft.com/office/drawing/2014/main" id="{F406571D-8428-38EA-9850-A21D5976BF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4435" y="788162"/>
            <a:ext cx="4050416" cy="4050416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7790433" y="4677155"/>
            <a:ext cx="1494790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>
                <a:solidFill>
                  <a:srgbClr val="44536A"/>
                </a:solidFill>
                <a:latin typeface="Calibri"/>
                <a:cs typeface="Calibri"/>
              </a:rPr>
              <a:t>Figure</a:t>
            </a:r>
            <a:r>
              <a:rPr sz="900" spc="1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900">
                <a:solidFill>
                  <a:srgbClr val="44536A"/>
                </a:solidFill>
                <a:latin typeface="Calibri"/>
                <a:cs typeface="Calibri"/>
              </a:rPr>
              <a:t>1</a:t>
            </a:r>
            <a:r>
              <a:rPr lang="en-GB" sz="900">
                <a:solidFill>
                  <a:srgbClr val="44536A"/>
                </a:solidFill>
                <a:latin typeface="Calibri"/>
                <a:cs typeface="Calibri"/>
              </a:rPr>
              <a:t>6:</a:t>
            </a:r>
            <a:r>
              <a:rPr sz="900" spc="-25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900">
                <a:solidFill>
                  <a:srgbClr val="44536A"/>
                </a:solidFill>
                <a:latin typeface="Calibri"/>
                <a:cs typeface="Calibri"/>
              </a:rPr>
              <a:t>Sex</a:t>
            </a:r>
            <a:r>
              <a:rPr sz="900" spc="-5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900" spc="-10">
                <a:solidFill>
                  <a:srgbClr val="44536A"/>
                </a:solidFill>
                <a:latin typeface="Calibri"/>
                <a:cs typeface="Calibri"/>
              </a:rPr>
              <a:t>Confusion</a:t>
            </a:r>
            <a:r>
              <a:rPr sz="90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900" spc="-10">
                <a:solidFill>
                  <a:srgbClr val="44536A"/>
                </a:solidFill>
                <a:latin typeface="Calibri"/>
                <a:cs typeface="Calibri"/>
              </a:rPr>
              <a:t>Matrix</a:t>
            </a:r>
            <a:endParaRPr sz="9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6095" y="0"/>
            <a:ext cx="12198096" cy="6857998"/>
            <a:chOff x="-6095" y="0"/>
            <a:chExt cx="12198096" cy="6857998"/>
          </a:xfrm>
        </p:grpSpPr>
        <p:pic>
          <p:nvPicPr>
            <p:cNvPr id="3" name="object 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6095" y="0"/>
              <a:ext cx="12198096" cy="685799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538734" y="729233"/>
              <a:ext cx="11099800" cy="5400040"/>
            </a:xfrm>
            <a:custGeom>
              <a:avLst/>
              <a:gdLst/>
              <a:ahLst/>
              <a:cxnLst/>
              <a:rect l="l" t="t" r="r" b="b"/>
              <a:pathLst>
                <a:path w="11099800" h="5400040">
                  <a:moveTo>
                    <a:pt x="11099292" y="0"/>
                  </a:moveTo>
                  <a:lnTo>
                    <a:pt x="0" y="0"/>
                  </a:lnTo>
                  <a:lnTo>
                    <a:pt x="0" y="5399532"/>
                  </a:lnTo>
                  <a:lnTo>
                    <a:pt x="11099292" y="5399532"/>
                  </a:lnTo>
                  <a:lnTo>
                    <a:pt x="1109929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3400" y="4230623"/>
              <a:ext cx="5230368" cy="157962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23747" y="744473"/>
              <a:ext cx="4189476" cy="312572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825996" y="721613"/>
              <a:ext cx="3914394" cy="3914394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2514600" y="3885437"/>
            <a:ext cx="1207770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>
                <a:solidFill>
                  <a:srgbClr val="44536A"/>
                </a:solidFill>
                <a:latin typeface="Calibri"/>
                <a:cs typeface="Calibri"/>
              </a:rPr>
              <a:t>Figure</a:t>
            </a:r>
            <a:r>
              <a:rPr sz="900" spc="-1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900">
                <a:solidFill>
                  <a:srgbClr val="44536A"/>
                </a:solidFill>
                <a:latin typeface="Calibri"/>
                <a:cs typeface="Calibri"/>
              </a:rPr>
              <a:t>1</a:t>
            </a:r>
            <a:r>
              <a:rPr lang="en-GB" sz="900">
                <a:solidFill>
                  <a:srgbClr val="44536A"/>
                </a:solidFill>
                <a:latin typeface="Calibri"/>
                <a:cs typeface="Calibri"/>
              </a:rPr>
              <a:t>7</a:t>
            </a:r>
            <a:r>
              <a:rPr sz="900">
                <a:solidFill>
                  <a:srgbClr val="44536A"/>
                </a:solidFill>
                <a:latin typeface="Calibri"/>
                <a:cs typeface="Calibri"/>
              </a:rPr>
              <a:t>:</a:t>
            </a:r>
            <a:r>
              <a:rPr sz="900" spc="-35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900">
                <a:solidFill>
                  <a:srgbClr val="44536A"/>
                </a:solidFill>
                <a:latin typeface="Calibri"/>
                <a:cs typeface="Calibri"/>
              </a:rPr>
              <a:t>Age</a:t>
            </a:r>
            <a:r>
              <a:rPr sz="900" spc="-15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900">
                <a:solidFill>
                  <a:srgbClr val="44536A"/>
                </a:solidFill>
                <a:latin typeface="Calibri"/>
                <a:cs typeface="Calibri"/>
              </a:rPr>
              <a:t>ROC</a:t>
            </a:r>
            <a:r>
              <a:rPr sz="900" spc="-2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900" spc="-10">
                <a:solidFill>
                  <a:srgbClr val="44536A"/>
                </a:solidFill>
                <a:latin typeface="Calibri"/>
                <a:cs typeface="Calibri"/>
              </a:rPr>
              <a:t>Curve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381884" y="5810249"/>
            <a:ext cx="1659889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>
                <a:solidFill>
                  <a:srgbClr val="44536A"/>
                </a:solidFill>
                <a:latin typeface="Calibri"/>
                <a:cs typeface="Calibri"/>
              </a:rPr>
              <a:t>Figure</a:t>
            </a:r>
            <a:r>
              <a:rPr sz="900" spc="-15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900">
                <a:solidFill>
                  <a:srgbClr val="44536A"/>
                </a:solidFill>
                <a:latin typeface="Calibri"/>
                <a:cs typeface="Calibri"/>
              </a:rPr>
              <a:t>1</a:t>
            </a:r>
            <a:r>
              <a:rPr lang="en-GB" sz="900">
                <a:solidFill>
                  <a:srgbClr val="44536A"/>
                </a:solidFill>
                <a:latin typeface="Calibri"/>
                <a:cs typeface="Calibri"/>
              </a:rPr>
              <a:t>8</a:t>
            </a:r>
            <a:r>
              <a:rPr sz="900">
                <a:solidFill>
                  <a:srgbClr val="44536A"/>
                </a:solidFill>
                <a:latin typeface="Calibri"/>
                <a:cs typeface="Calibri"/>
              </a:rPr>
              <a:t>:</a:t>
            </a:r>
            <a:r>
              <a:rPr sz="900" spc="-4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900">
                <a:solidFill>
                  <a:srgbClr val="44536A"/>
                </a:solidFill>
                <a:latin typeface="Calibri"/>
                <a:cs typeface="Calibri"/>
              </a:rPr>
              <a:t>Age</a:t>
            </a:r>
            <a:r>
              <a:rPr sz="900" spc="-25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900">
                <a:solidFill>
                  <a:srgbClr val="44536A"/>
                </a:solidFill>
                <a:latin typeface="Calibri"/>
                <a:cs typeface="Calibri"/>
              </a:rPr>
              <a:t>Training</a:t>
            </a:r>
            <a:r>
              <a:rPr sz="900" spc="-15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900">
                <a:solidFill>
                  <a:srgbClr val="44536A"/>
                </a:solidFill>
                <a:latin typeface="Calibri"/>
                <a:cs typeface="Calibri"/>
              </a:rPr>
              <a:t>History</a:t>
            </a:r>
            <a:r>
              <a:rPr sz="900" spc="-1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900" spc="-20">
                <a:solidFill>
                  <a:srgbClr val="44536A"/>
                </a:solidFill>
                <a:latin typeface="Calibri"/>
                <a:cs typeface="Calibri"/>
              </a:rPr>
              <a:t>Plot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7738871" y="4484370"/>
            <a:ext cx="1930400" cy="143510"/>
          </a:xfrm>
          <a:custGeom>
            <a:avLst/>
            <a:gdLst/>
            <a:ahLst/>
            <a:cxnLst/>
            <a:rect l="l" t="t" r="r" b="b"/>
            <a:pathLst>
              <a:path w="1930400" h="143510">
                <a:moveTo>
                  <a:pt x="1930146" y="0"/>
                </a:moveTo>
                <a:lnTo>
                  <a:pt x="0" y="0"/>
                </a:lnTo>
                <a:lnTo>
                  <a:pt x="0" y="143255"/>
                </a:lnTo>
                <a:lnTo>
                  <a:pt x="1930146" y="143255"/>
                </a:lnTo>
                <a:lnTo>
                  <a:pt x="193014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7726680" y="4464304"/>
            <a:ext cx="1513840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>
                <a:solidFill>
                  <a:srgbClr val="44536A"/>
                </a:solidFill>
                <a:latin typeface="Calibri"/>
                <a:cs typeface="Calibri"/>
              </a:rPr>
              <a:t>Figure</a:t>
            </a:r>
            <a:r>
              <a:rPr sz="900" spc="5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900">
                <a:solidFill>
                  <a:srgbClr val="44536A"/>
                </a:solidFill>
                <a:latin typeface="Calibri"/>
                <a:cs typeface="Calibri"/>
              </a:rPr>
              <a:t>1</a:t>
            </a:r>
            <a:r>
              <a:rPr lang="en-GB" sz="900">
                <a:solidFill>
                  <a:srgbClr val="44536A"/>
                </a:solidFill>
                <a:latin typeface="Calibri"/>
                <a:cs typeface="Calibri"/>
              </a:rPr>
              <a:t>9</a:t>
            </a:r>
            <a:r>
              <a:rPr sz="900">
                <a:solidFill>
                  <a:srgbClr val="44536A"/>
                </a:solidFill>
                <a:latin typeface="Calibri"/>
                <a:cs typeface="Calibri"/>
              </a:rPr>
              <a:t>:</a:t>
            </a:r>
            <a:r>
              <a:rPr sz="900" spc="-2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900">
                <a:solidFill>
                  <a:srgbClr val="44536A"/>
                </a:solidFill>
                <a:latin typeface="Calibri"/>
                <a:cs typeface="Calibri"/>
              </a:rPr>
              <a:t>Age</a:t>
            </a:r>
            <a:r>
              <a:rPr sz="900" spc="-5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900" spc="-10">
                <a:solidFill>
                  <a:srgbClr val="44536A"/>
                </a:solidFill>
                <a:latin typeface="Calibri"/>
                <a:cs typeface="Calibri"/>
              </a:rPr>
              <a:t>Confusion</a:t>
            </a:r>
            <a:r>
              <a:rPr sz="90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900" spc="-10">
                <a:solidFill>
                  <a:srgbClr val="44536A"/>
                </a:solidFill>
                <a:latin typeface="Calibri"/>
                <a:cs typeface="Calibri"/>
              </a:rPr>
              <a:t>Matrix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083680" y="5066791"/>
            <a:ext cx="4676140" cy="940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429385" algn="l"/>
                <a:tab pos="4662805" algn="l"/>
              </a:tabLst>
            </a:pPr>
            <a:r>
              <a:rPr sz="6000" u="sng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	</a:t>
            </a:r>
            <a:r>
              <a:rPr lang="en-GB" sz="6000" u="sng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6000" u="sng" spc="-25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AGE</a:t>
            </a:r>
            <a:r>
              <a:rPr sz="6000" u="sng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	</a:t>
            </a:r>
            <a:endParaRPr sz="6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53972" y="1240055"/>
            <a:ext cx="4555490" cy="160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1174115">
              <a:lnSpc>
                <a:spcPct val="107600"/>
              </a:lnSpc>
              <a:spcBef>
                <a:spcPts val="105"/>
              </a:spcBef>
            </a:pPr>
            <a:r>
              <a:rPr sz="4800" u="none" spc="-10">
                <a:solidFill>
                  <a:srgbClr val="181818"/>
                </a:solidFill>
              </a:rPr>
              <a:t>TRAINED </a:t>
            </a:r>
            <a:r>
              <a:rPr sz="4800" u="none">
                <a:solidFill>
                  <a:srgbClr val="181818"/>
                </a:solidFill>
              </a:rPr>
              <a:t>MODELS</a:t>
            </a:r>
            <a:r>
              <a:rPr sz="4800" u="none" spc="-185">
                <a:solidFill>
                  <a:srgbClr val="181818"/>
                </a:solidFill>
              </a:rPr>
              <a:t> </a:t>
            </a:r>
            <a:r>
              <a:rPr sz="4800" u="none">
                <a:solidFill>
                  <a:srgbClr val="181818"/>
                </a:solidFill>
              </a:rPr>
              <a:t>(1D</a:t>
            </a:r>
            <a:r>
              <a:rPr sz="4800" u="none" spc="-170">
                <a:solidFill>
                  <a:srgbClr val="181818"/>
                </a:solidFill>
              </a:rPr>
              <a:t> </a:t>
            </a:r>
            <a:r>
              <a:rPr sz="4800" u="none" spc="-20">
                <a:solidFill>
                  <a:srgbClr val="181818"/>
                </a:solidFill>
              </a:rPr>
              <a:t>CNN)</a:t>
            </a:r>
            <a:endParaRPr sz="4800"/>
          </a:p>
        </p:txBody>
      </p:sp>
      <p:grpSp>
        <p:nvGrpSpPr>
          <p:cNvPr id="3" name="object 3"/>
          <p:cNvGrpSpPr/>
          <p:nvPr/>
        </p:nvGrpSpPr>
        <p:grpSpPr>
          <a:xfrm>
            <a:off x="1441703" y="3451097"/>
            <a:ext cx="9342120" cy="2242566"/>
            <a:chOff x="1441703" y="3451097"/>
            <a:chExt cx="9342120" cy="2242566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41703" y="3451097"/>
              <a:ext cx="4514088" cy="224256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179563" y="3477767"/>
              <a:ext cx="3604260" cy="2129028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322579" y="4081526"/>
            <a:ext cx="26733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5">
                <a:solidFill>
                  <a:srgbClr val="FFFFFF"/>
                </a:solidFill>
                <a:latin typeface="Calibri"/>
                <a:cs typeface="Calibri"/>
              </a:rPr>
              <a:t>SEX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246866" y="4092447"/>
            <a:ext cx="63690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40">
                <a:solidFill>
                  <a:srgbClr val="FFFFFF"/>
                </a:solidFill>
                <a:latin typeface="Calibri"/>
                <a:cs typeface="Calibri"/>
              </a:rPr>
              <a:t>SEX_AGE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362690" y="4616704"/>
            <a:ext cx="300990" cy="751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5">
                <a:solidFill>
                  <a:srgbClr val="FFFFFF"/>
                </a:solidFill>
                <a:latin typeface="Calibri"/>
                <a:cs typeface="Calibri"/>
              </a:rPr>
              <a:t>AGE</a:t>
            </a:r>
            <a:endParaRPr sz="1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370"/>
              </a:spcBef>
            </a:pPr>
            <a:endParaRPr sz="1200">
              <a:latin typeface="Calibri"/>
              <a:cs typeface="Calibri"/>
            </a:endParaRPr>
          </a:p>
          <a:p>
            <a:pPr marL="23495">
              <a:lnSpc>
                <a:spcPct val="100000"/>
              </a:lnSpc>
            </a:pPr>
            <a:r>
              <a:rPr sz="1200" spc="-25">
                <a:solidFill>
                  <a:srgbClr val="FFFFFF"/>
                </a:solidFill>
                <a:latin typeface="Calibri"/>
                <a:cs typeface="Calibri"/>
              </a:rPr>
              <a:t>SEX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602473" y="1403471"/>
            <a:ext cx="2656840" cy="1233805"/>
          </a:xfrm>
          <a:prstGeom prst="rect">
            <a:avLst/>
          </a:prstGeom>
        </p:spPr>
        <p:txBody>
          <a:bodyPr vert="horz" wrap="square" lIns="0" tIns="9588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755"/>
              </a:spcBef>
            </a:pPr>
            <a:r>
              <a:rPr sz="5400" spc="-10">
                <a:solidFill>
                  <a:srgbClr val="181818"/>
                </a:solidFill>
                <a:latin typeface="Calibri"/>
                <a:cs typeface="Calibri"/>
              </a:rPr>
              <a:t>BASELINE</a:t>
            </a:r>
            <a:endParaRPr sz="54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215"/>
              </a:spcBef>
            </a:pPr>
            <a:r>
              <a:rPr sz="1800" spc="-30">
                <a:solidFill>
                  <a:srgbClr val="181818"/>
                </a:solidFill>
                <a:latin typeface="Calibri"/>
                <a:cs typeface="Calibri"/>
              </a:rPr>
              <a:t>(Majority</a:t>
            </a:r>
            <a:r>
              <a:rPr sz="1800" spc="-20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sz="1800" spc="-10">
                <a:solidFill>
                  <a:srgbClr val="181818"/>
                </a:solidFill>
                <a:latin typeface="Calibri"/>
                <a:cs typeface="Calibri"/>
              </a:rPr>
              <a:t>Classifier)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591817" y="3995928"/>
            <a:ext cx="618490" cy="1338580"/>
          </a:xfrm>
          <a:custGeom>
            <a:avLst/>
            <a:gdLst/>
            <a:ahLst/>
            <a:cxnLst/>
            <a:rect l="l" t="t" r="r" b="b"/>
            <a:pathLst>
              <a:path w="618489" h="1338579">
                <a:moveTo>
                  <a:pt x="617982" y="0"/>
                </a:moveTo>
                <a:lnTo>
                  <a:pt x="0" y="0"/>
                </a:lnTo>
                <a:lnTo>
                  <a:pt x="0" y="1338072"/>
                </a:lnTo>
                <a:lnTo>
                  <a:pt x="617982" y="1338072"/>
                </a:lnTo>
                <a:lnTo>
                  <a:pt x="617982" y="0"/>
                </a:lnTo>
                <a:close/>
              </a:path>
            </a:pathLst>
          </a:custGeom>
          <a:solidFill>
            <a:srgbClr val="CAD8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403853" y="4021835"/>
            <a:ext cx="618490" cy="1337310"/>
          </a:xfrm>
          <a:custGeom>
            <a:avLst/>
            <a:gdLst/>
            <a:ahLst/>
            <a:cxnLst/>
            <a:rect l="l" t="t" r="r" b="b"/>
            <a:pathLst>
              <a:path w="618489" h="1337310">
                <a:moveTo>
                  <a:pt x="617981" y="0"/>
                </a:moveTo>
                <a:lnTo>
                  <a:pt x="0" y="0"/>
                </a:lnTo>
                <a:lnTo>
                  <a:pt x="0" y="1337310"/>
                </a:lnTo>
                <a:lnTo>
                  <a:pt x="617981" y="1337310"/>
                </a:lnTo>
                <a:lnTo>
                  <a:pt x="617981" y="0"/>
                </a:lnTo>
                <a:close/>
              </a:path>
            </a:pathLst>
          </a:custGeom>
          <a:solidFill>
            <a:srgbClr val="CAD8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430018" y="4024121"/>
            <a:ext cx="666750" cy="1343660"/>
          </a:xfrm>
          <a:custGeom>
            <a:avLst/>
            <a:gdLst/>
            <a:ahLst/>
            <a:cxnLst/>
            <a:rect l="l" t="t" r="r" b="b"/>
            <a:pathLst>
              <a:path w="666750" h="1343660">
                <a:moveTo>
                  <a:pt x="666750" y="0"/>
                </a:moveTo>
                <a:lnTo>
                  <a:pt x="48768" y="0"/>
                </a:lnTo>
                <a:lnTo>
                  <a:pt x="48768" y="6096"/>
                </a:lnTo>
                <a:lnTo>
                  <a:pt x="0" y="6096"/>
                </a:lnTo>
                <a:lnTo>
                  <a:pt x="0" y="1343406"/>
                </a:lnTo>
                <a:lnTo>
                  <a:pt x="617982" y="1343406"/>
                </a:lnTo>
                <a:lnTo>
                  <a:pt x="617982" y="1337310"/>
                </a:lnTo>
                <a:lnTo>
                  <a:pt x="666750" y="1337310"/>
                </a:lnTo>
                <a:lnTo>
                  <a:pt x="666750" y="0"/>
                </a:lnTo>
                <a:close/>
              </a:path>
            </a:pathLst>
          </a:custGeom>
          <a:solidFill>
            <a:srgbClr val="CAD8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321302" y="4010405"/>
            <a:ext cx="657225" cy="1348740"/>
          </a:xfrm>
          <a:custGeom>
            <a:avLst/>
            <a:gdLst/>
            <a:ahLst/>
            <a:cxnLst/>
            <a:rect l="l" t="t" r="r" b="b"/>
            <a:pathLst>
              <a:path w="657225" h="1348739">
                <a:moveTo>
                  <a:pt x="656844" y="11430"/>
                </a:moveTo>
                <a:lnTo>
                  <a:pt x="617969" y="11430"/>
                </a:lnTo>
                <a:lnTo>
                  <a:pt x="617969" y="0"/>
                </a:lnTo>
                <a:lnTo>
                  <a:pt x="0" y="0"/>
                </a:lnTo>
                <a:lnTo>
                  <a:pt x="0" y="1337310"/>
                </a:lnTo>
                <a:lnTo>
                  <a:pt x="38862" y="1337310"/>
                </a:lnTo>
                <a:lnTo>
                  <a:pt x="38862" y="1348740"/>
                </a:lnTo>
                <a:lnTo>
                  <a:pt x="656844" y="1348740"/>
                </a:lnTo>
                <a:lnTo>
                  <a:pt x="656844" y="11430"/>
                </a:lnTo>
                <a:close/>
              </a:path>
            </a:pathLst>
          </a:custGeom>
          <a:solidFill>
            <a:srgbClr val="CAD8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193792" y="4021835"/>
            <a:ext cx="648970" cy="1339850"/>
          </a:xfrm>
          <a:custGeom>
            <a:avLst/>
            <a:gdLst/>
            <a:ahLst/>
            <a:cxnLst/>
            <a:rect l="l" t="t" r="r" b="b"/>
            <a:pathLst>
              <a:path w="648970" h="1339850">
                <a:moveTo>
                  <a:pt x="648462" y="0"/>
                </a:moveTo>
                <a:lnTo>
                  <a:pt x="30480" y="0"/>
                </a:lnTo>
                <a:lnTo>
                  <a:pt x="30480" y="2286"/>
                </a:lnTo>
                <a:lnTo>
                  <a:pt x="0" y="2286"/>
                </a:lnTo>
                <a:lnTo>
                  <a:pt x="0" y="1339596"/>
                </a:lnTo>
                <a:lnTo>
                  <a:pt x="617982" y="1339596"/>
                </a:lnTo>
                <a:lnTo>
                  <a:pt x="617982" y="1337310"/>
                </a:lnTo>
                <a:lnTo>
                  <a:pt x="648462" y="1337310"/>
                </a:lnTo>
                <a:lnTo>
                  <a:pt x="648462" y="0"/>
                </a:lnTo>
                <a:close/>
              </a:path>
            </a:pathLst>
          </a:custGeom>
          <a:solidFill>
            <a:srgbClr val="CAD8E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5" name="object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7814463"/>
              </p:ext>
            </p:extLst>
          </p:nvPr>
        </p:nvGraphicFramePr>
        <p:xfrm>
          <a:off x="539495" y="4038600"/>
          <a:ext cx="5304788" cy="133921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521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78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03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66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733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849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972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59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4897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452755">
                <a:tc>
                  <a:txBody>
                    <a:bodyPr/>
                    <a:lstStyle/>
                    <a:p>
                      <a:pPr marL="46355">
                        <a:lnSpc>
                          <a:spcPct val="100000"/>
                        </a:lnSpc>
                        <a:spcBef>
                          <a:spcPts val="434"/>
                        </a:spcBef>
                      </a:pPr>
                      <a:r>
                        <a:rPr sz="1200" spc="-2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_AGE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55244" marB="0"/>
                </a:tc>
                <a:tc>
                  <a:txBody>
                    <a:bodyPr/>
                    <a:lstStyle/>
                    <a:p>
                      <a:pPr marR="5715" algn="ctr">
                        <a:lnSpc>
                          <a:spcPct val="100000"/>
                        </a:lnSpc>
                        <a:spcBef>
                          <a:spcPts val="885"/>
                        </a:spcBef>
                      </a:pPr>
                      <a:r>
                        <a:rPr sz="1050" spc="-25">
                          <a:latin typeface="Calibri"/>
                          <a:cs typeface="Calibri"/>
                        </a:rPr>
                        <a:t>9</a:t>
                      </a:r>
                      <a:r>
                        <a:rPr lang="en-GB" sz="1050" spc="-25">
                          <a:latin typeface="Calibri"/>
                          <a:cs typeface="Calibri"/>
                        </a:rPr>
                        <a:t>4</a:t>
                      </a:r>
                      <a:r>
                        <a:rPr sz="1050" spc="-25">
                          <a:latin typeface="Calibri"/>
                          <a:cs typeface="Calibri"/>
                        </a:rPr>
                        <a:t>%</a:t>
                      </a:r>
                      <a:endParaRPr sz="1050">
                        <a:latin typeface="Calibri"/>
                        <a:cs typeface="Calibri"/>
                      </a:endParaRPr>
                    </a:p>
                  </a:txBody>
                  <a:tcPr marL="0" marR="0" marT="11239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34950">
                        <a:lnSpc>
                          <a:spcPct val="100000"/>
                        </a:lnSpc>
                        <a:spcBef>
                          <a:spcPts val="880"/>
                        </a:spcBef>
                      </a:pPr>
                      <a:r>
                        <a:rPr sz="1050" spc="-25">
                          <a:latin typeface="Calibri"/>
                          <a:cs typeface="Calibri"/>
                        </a:rPr>
                        <a:t>9</a:t>
                      </a:r>
                      <a:r>
                        <a:rPr lang="en-GB" sz="1050" spc="-25">
                          <a:latin typeface="Calibri"/>
                          <a:cs typeface="Calibri"/>
                        </a:rPr>
                        <a:t>3</a:t>
                      </a:r>
                      <a:r>
                        <a:rPr sz="1050" spc="-25">
                          <a:latin typeface="Calibri"/>
                          <a:cs typeface="Calibri"/>
                        </a:rPr>
                        <a:t>%</a:t>
                      </a:r>
                      <a:endParaRPr sz="1050">
                        <a:latin typeface="Calibri"/>
                        <a:cs typeface="Calibri"/>
                      </a:endParaRPr>
                    </a:p>
                  </a:txBody>
                  <a:tcPr marL="0" marR="0" marT="11176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00"/>
                        </a:spcBef>
                      </a:pPr>
                      <a:r>
                        <a:rPr sz="1050" spc="-25">
                          <a:latin typeface="Calibri"/>
                          <a:cs typeface="Calibri"/>
                        </a:rPr>
                        <a:t>9</a:t>
                      </a:r>
                      <a:r>
                        <a:rPr lang="en-GB" sz="1050" spc="-25">
                          <a:latin typeface="Calibri"/>
                          <a:cs typeface="Calibri"/>
                        </a:rPr>
                        <a:t>3</a:t>
                      </a:r>
                      <a:r>
                        <a:rPr sz="1050" spc="-25">
                          <a:latin typeface="Calibri"/>
                          <a:cs typeface="Calibri"/>
                        </a:rPr>
                        <a:t>%</a:t>
                      </a:r>
                      <a:endParaRPr sz="1050">
                        <a:latin typeface="Calibri"/>
                        <a:cs typeface="Calibri"/>
                      </a:endParaRPr>
                    </a:p>
                  </a:txBody>
                  <a:tcPr marL="0" marR="0" marT="11430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44450" algn="ctr">
                        <a:lnSpc>
                          <a:spcPct val="100000"/>
                        </a:lnSpc>
                        <a:spcBef>
                          <a:spcPts val="880"/>
                        </a:spcBef>
                      </a:pPr>
                      <a:r>
                        <a:rPr sz="1050" spc="-25">
                          <a:latin typeface="Calibri"/>
                          <a:cs typeface="Calibri"/>
                        </a:rPr>
                        <a:t>9</a:t>
                      </a:r>
                      <a:r>
                        <a:rPr lang="en-GB" sz="1050" spc="-25">
                          <a:latin typeface="Calibri"/>
                          <a:cs typeface="Calibri"/>
                        </a:rPr>
                        <a:t>3</a:t>
                      </a:r>
                      <a:r>
                        <a:rPr sz="1050" spc="-25">
                          <a:latin typeface="Calibri"/>
                          <a:cs typeface="Calibri"/>
                        </a:rPr>
                        <a:t>%</a:t>
                      </a:r>
                      <a:endParaRPr sz="1050">
                        <a:latin typeface="Calibri"/>
                        <a:cs typeface="Calibri"/>
                      </a:endParaRPr>
                    </a:p>
                  </a:txBody>
                  <a:tcPr marL="0" marR="0" marT="11176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86690">
                        <a:lnSpc>
                          <a:spcPct val="100000"/>
                        </a:lnSpc>
                        <a:spcBef>
                          <a:spcPts val="900"/>
                        </a:spcBef>
                      </a:pPr>
                      <a:r>
                        <a:rPr sz="1050" spc="-10">
                          <a:latin typeface="Calibri"/>
                          <a:cs typeface="Calibri"/>
                        </a:rPr>
                        <a:t>99.</a:t>
                      </a:r>
                      <a:r>
                        <a:rPr lang="en-GB" sz="1050" spc="-10">
                          <a:latin typeface="Calibri"/>
                          <a:cs typeface="Calibri"/>
                        </a:rPr>
                        <a:t>65%</a:t>
                      </a:r>
                      <a:endParaRPr sz="1050">
                        <a:latin typeface="Calibri"/>
                        <a:cs typeface="Calibri"/>
                      </a:endParaRPr>
                    </a:p>
                  </a:txBody>
                  <a:tcPr marL="0" marR="0" marT="11430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1809">
                <a:tc>
                  <a:txBody>
                    <a:bodyPr/>
                    <a:lstStyle/>
                    <a:p>
                      <a:pPr marL="33020">
                        <a:lnSpc>
                          <a:spcPct val="100000"/>
                        </a:lnSpc>
                        <a:spcBef>
                          <a:spcPts val="1065"/>
                        </a:spcBef>
                      </a:pPr>
                      <a:r>
                        <a:rPr sz="1200" spc="-25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AGE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35255" marB="0"/>
                </a:tc>
                <a:tc>
                  <a:txBody>
                    <a:bodyPr/>
                    <a:lstStyle/>
                    <a:p>
                      <a:pPr marR="31115" algn="ctr">
                        <a:lnSpc>
                          <a:spcPct val="100000"/>
                        </a:lnSpc>
                        <a:spcBef>
                          <a:spcPts val="1090"/>
                        </a:spcBef>
                      </a:pPr>
                      <a:r>
                        <a:rPr sz="1050" spc="-25">
                          <a:latin typeface="Calibri"/>
                          <a:cs typeface="Calibri"/>
                        </a:rPr>
                        <a:t>94%</a:t>
                      </a:r>
                      <a:endParaRPr sz="1050">
                        <a:latin typeface="Calibri"/>
                        <a:cs typeface="Calibri"/>
                      </a:endParaRPr>
                    </a:p>
                  </a:txBody>
                  <a:tcPr marL="0" marR="0" marT="13843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endParaRPr sz="1050">
                        <a:latin typeface="Times New Roman"/>
                        <a:cs typeface="Times New Roman"/>
                      </a:endParaRPr>
                    </a:p>
                    <a:p>
                      <a:pPr marL="222250">
                        <a:lnSpc>
                          <a:spcPct val="100000"/>
                        </a:lnSpc>
                      </a:pPr>
                      <a:r>
                        <a:rPr sz="1050" spc="-25">
                          <a:latin typeface="Calibri"/>
                          <a:cs typeface="Calibri"/>
                        </a:rPr>
                        <a:t>9</a:t>
                      </a:r>
                      <a:r>
                        <a:rPr lang="en-GB" sz="1050" spc="-25">
                          <a:latin typeface="Calibri"/>
                          <a:cs typeface="Calibri"/>
                        </a:rPr>
                        <a:t>4</a:t>
                      </a:r>
                      <a:r>
                        <a:rPr sz="1050" spc="-25">
                          <a:latin typeface="Calibri"/>
                          <a:cs typeface="Calibri"/>
                        </a:rPr>
                        <a:t>%</a:t>
                      </a:r>
                      <a:endParaRPr sz="1050">
                        <a:latin typeface="Calibri"/>
                        <a:cs typeface="Calibri"/>
                      </a:endParaRPr>
                    </a:p>
                  </a:txBody>
                  <a:tcPr marL="0" marR="0" marT="1270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endParaRPr sz="1050">
                        <a:latin typeface="Times New Roman"/>
                        <a:cs typeface="Times New Roman"/>
                      </a:endParaRPr>
                    </a:p>
                    <a:p>
                      <a:pPr marR="25400" algn="ctr">
                        <a:lnSpc>
                          <a:spcPct val="100000"/>
                        </a:lnSpc>
                      </a:pPr>
                      <a:r>
                        <a:rPr sz="1050" spc="-25">
                          <a:latin typeface="Calibri"/>
                          <a:cs typeface="Calibri"/>
                        </a:rPr>
                        <a:t>9</a:t>
                      </a:r>
                      <a:r>
                        <a:rPr lang="en-GB" sz="1050" spc="-25">
                          <a:latin typeface="Calibri"/>
                          <a:cs typeface="Calibri"/>
                        </a:rPr>
                        <a:t>4</a:t>
                      </a:r>
                      <a:r>
                        <a:rPr sz="1050" spc="-25">
                          <a:latin typeface="Calibri"/>
                          <a:cs typeface="Calibri"/>
                        </a:rPr>
                        <a:t>%</a:t>
                      </a:r>
                      <a:endParaRPr sz="1050">
                        <a:latin typeface="Calibri"/>
                        <a:cs typeface="Calibri"/>
                      </a:endParaRPr>
                    </a:p>
                  </a:txBody>
                  <a:tcPr marL="0" marR="0" marT="1270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70485" algn="ctr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sz="1050" spc="-25">
                          <a:latin typeface="Calibri"/>
                          <a:cs typeface="Calibri"/>
                        </a:rPr>
                        <a:t>9</a:t>
                      </a:r>
                      <a:r>
                        <a:rPr lang="en-GB" sz="1050" spc="-25">
                          <a:latin typeface="Calibri"/>
                          <a:cs typeface="Calibri"/>
                        </a:rPr>
                        <a:t>4</a:t>
                      </a:r>
                      <a:r>
                        <a:rPr sz="1050" spc="-25">
                          <a:latin typeface="Calibri"/>
                          <a:cs typeface="Calibri"/>
                        </a:rPr>
                        <a:t>%</a:t>
                      </a:r>
                      <a:endParaRPr sz="1050">
                        <a:latin typeface="Calibri"/>
                        <a:cs typeface="Calibri"/>
                      </a:endParaRPr>
                    </a:p>
                  </a:txBody>
                  <a:tcPr marL="0" marR="0" marT="15240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endParaRPr sz="1050">
                        <a:latin typeface="Times New Roman"/>
                        <a:cs typeface="Times New Roman"/>
                      </a:endParaRPr>
                    </a:p>
                    <a:p>
                      <a:pPr marL="173990">
                        <a:lnSpc>
                          <a:spcPct val="100000"/>
                        </a:lnSpc>
                      </a:pPr>
                      <a:r>
                        <a:rPr sz="1050" spc="-10">
                          <a:latin typeface="Calibri"/>
                          <a:cs typeface="Calibri"/>
                        </a:rPr>
                        <a:t>99.</a:t>
                      </a:r>
                      <a:r>
                        <a:rPr lang="en-GB" sz="1050" spc="-10">
                          <a:latin typeface="Calibri"/>
                          <a:cs typeface="Calibri"/>
                        </a:rPr>
                        <a:t>44</a:t>
                      </a:r>
                      <a:r>
                        <a:rPr sz="1050" spc="-10">
                          <a:latin typeface="Calibri"/>
                          <a:cs typeface="Calibri"/>
                        </a:rPr>
                        <a:t>%</a:t>
                      </a:r>
                      <a:endParaRPr sz="1050">
                        <a:latin typeface="Calibri"/>
                        <a:cs typeface="Calibri"/>
                      </a:endParaRPr>
                    </a:p>
                  </a:txBody>
                  <a:tcPr marL="0" marR="0" marT="1270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4650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1260"/>
                        </a:spcBef>
                      </a:pPr>
                      <a:r>
                        <a:rPr sz="1200" spc="-25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SEX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60020" marB="0"/>
                </a:tc>
                <a:tc>
                  <a:txBody>
                    <a:bodyPr/>
                    <a:lstStyle/>
                    <a:p>
                      <a:pPr marL="46355" algn="ctr">
                        <a:lnSpc>
                          <a:spcPct val="100000"/>
                        </a:lnSpc>
                        <a:spcBef>
                          <a:spcPts val="1145"/>
                        </a:spcBef>
                      </a:pPr>
                      <a:r>
                        <a:rPr sz="1050" spc="-10">
                          <a:latin typeface="Calibri"/>
                          <a:cs typeface="Calibri"/>
                        </a:rPr>
                        <a:t>99.</a:t>
                      </a:r>
                      <a:r>
                        <a:rPr lang="en-GB" sz="1050" spc="-10">
                          <a:latin typeface="Calibri"/>
                          <a:cs typeface="Calibri"/>
                        </a:rPr>
                        <a:t>7</a:t>
                      </a:r>
                      <a:r>
                        <a:rPr sz="1050" spc="-10">
                          <a:latin typeface="Calibri"/>
                          <a:cs typeface="Calibri"/>
                        </a:rPr>
                        <a:t>%</a:t>
                      </a:r>
                      <a:endParaRPr sz="1050">
                        <a:latin typeface="Calibri"/>
                        <a:cs typeface="Calibri"/>
                      </a:endParaRPr>
                    </a:p>
                  </a:txBody>
                  <a:tcPr marL="0" marR="0" marT="14541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050">
                        <a:latin typeface="Times New Roman"/>
                        <a:cs typeface="Times New Roman"/>
                      </a:endParaRPr>
                    </a:p>
                    <a:p>
                      <a:pPr marL="214629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050" spc="-10">
                          <a:latin typeface="Calibri"/>
                          <a:cs typeface="Calibri"/>
                        </a:rPr>
                        <a:t>99.</a:t>
                      </a:r>
                      <a:r>
                        <a:rPr lang="en-GB" sz="1050" spc="-10">
                          <a:latin typeface="Calibri"/>
                          <a:cs typeface="Calibri"/>
                        </a:rPr>
                        <a:t>7</a:t>
                      </a:r>
                      <a:r>
                        <a:rPr sz="1050" spc="-10">
                          <a:latin typeface="Calibri"/>
                          <a:cs typeface="Calibri"/>
                        </a:rPr>
                        <a:t>%</a:t>
                      </a:r>
                      <a:endParaRPr sz="1050">
                        <a:latin typeface="Calibri"/>
                        <a:cs typeface="Calibri"/>
                      </a:endParaRPr>
                    </a:p>
                  </a:txBody>
                  <a:tcPr marL="0" marR="0" marT="571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endParaRPr sz="1050">
                        <a:latin typeface="Times New Roman"/>
                        <a:cs typeface="Times New Roman"/>
                      </a:endParaRPr>
                    </a:p>
                    <a:p>
                      <a:pPr marL="52705" algn="ctr">
                        <a:lnSpc>
                          <a:spcPct val="100000"/>
                        </a:lnSpc>
                      </a:pPr>
                      <a:r>
                        <a:rPr sz="1050" spc="-10">
                          <a:latin typeface="Calibri"/>
                          <a:cs typeface="Calibri"/>
                        </a:rPr>
                        <a:t>99.</a:t>
                      </a:r>
                      <a:r>
                        <a:rPr lang="en-GB" sz="1050" spc="-10">
                          <a:latin typeface="Calibri"/>
                          <a:cs typeface="Calibri"/>
                        </a:rPr>
                        <a:t>7</a:t>
                      </a:r>
                      <a:r>
                        <a:rPr sz="1050" spc="-10">
                          <a:latin typeface="Calibri"/>
                          <a:cs typeface="Calibri"/>
                        </a:rPr>
                        <a:t>%</a:t>
                      </a:r>
                      <a:endParaRPr sz="1050">
                        <a:latin typeface="Calibri"/>
                        <a:cs typeface="Calibri"/>
                      </a:endParaRPr>
                    </a:p>
                  </a:txBody>
                  <a:tcPr marL="0" marR="0" marT="1968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050">
                        <a:latin typeface="Times New Roman"/>
                        <a:cs typeface="Times New Roman"/>
                      </a:endParaRPr>
                    </a:p>
                    <a:p>
                      <a:pPr marL="7620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050" spc="-10">
                          <a:latin typeface="Calibri"/>
                          <a:cs typeface="Calibri"/>
                        </a:rPr>
                        <a:t>99.</a:t>
                      </a:r>
                      <a:r>
                        <a:rPr lang="en-GB" sz="1050" spc="-10">
                          <a:latin typeface="Calibri"/>
                          <a:cs typeface="Calibri"/>
                        </a:rPr>
                        <a:t>7</a:t>
                      </a:r>
                      <a:r>
                        <a:rPr sz="1050" spc="-10">
                          <a:latin typeface="Calibri"/>
                          <a:cs typeface="Calibri"/>
                        </a:rPr>
                        <a:t>%</a:t>
                      </a:r>
                      <a:endParaRPr sz="1050">
                        <a:latin typeface="Calibri"/>
                        <a:cs typeface="Calibri"/>
                      </a:endParaRPr>
                    </a:p>
                  </a:txBody>
                  <a:tcPr marL="0" marR="0" marT="571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endParaRPr sz="1050">
                        <a:latin typeface="Times New Roman"/>
                        <a:cs typeface="Times New Roman"/>
                      </a:endParaRPr>
                    </a:p>
                    <a:p>
                      <a:pPr marL="166370">
                        <a:lnSpc>
                          <a:spcPct val="100000"/>
                        </a:lnSpc>
                      </a:pPr>
                      <a:r>
                        <a:rPr sz="1050" spc="-10">
                          <a:latin typeface="Calibri"/>
                          <a:cs typeface="Calibri"/>
                        </a:rPr>
                        <a:t>99.9</a:t>
                      </a:r>
                      <a:r>
                        <a:rPr lang="en-GB" sz="1050" spc="-10">
                          <a:latin typeface="Calibri"/>
                          <a:cs typeface="Calibri"/>
                        </a:rPr>
                        <a:t>7</a:t>
                      </a:r>
                      <a:r>
                        <a:rPr sz="1050" spc="-10">
                          <a:latin typeface="Calibri"/>
                          <a:cs typeface="Calibri"/>
                        </a:rPr>
                        <a:t>%</a:t>
                      </a:r>
                      <a:endParaRPr sz="1050">
                        <a:latin typeface="Calibri"/>
                        <a:cs typeface="Calibri"/>
                      </a:endParaRPr>
                    </a:p>
                  </a:txBody>
                  <a:tcPr marL="0" marR="0" marT="19685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7" name="Rectangle 16">
            <a:extLst>
              <a:ext uri="{FF2B5EF4-FFF2-40B4-BE49-F238E27FC236}">
                <a16:creationId xmlns:a16="http://schemas.microsoft.com/office/drawing/2014/main" id="{A80E04E2-F36E-46F1-10FE-14E720E61B3F}"/>
              </a:ext>
            </a:extLst>
          </p:cNvPr>
          <p:cNvSpPr/>
          <p:nvPr/>
        </p:nvSpPr>
        <p:spPr>
          <a:xfrm>
            <a:off x="7239000" y="4010405"/>
            <a:ext cx="731266" cy="1348740"/>
          </a:xfrm>
          <a:prstGeom prst="rect">
            <a:avLst/>
          </a:prstGeom>
          <a:solidFill>
            <a:srgbClr val="DCDCD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DD95D0F-7F4D-3ADB-AA1E-14BC698B1014}"/>
              </a:ext>
            </a:extLst>
          </p:cNvPr>
          <p:cNvSpPr/>
          <p:nvPr/>
        </p:nvSpPr>
        <p:spPr>
          <a:xfrm>
            <a:off x="8144446" y="3942334"/>
            <a:ext cx="731266" cy="1348740"/>
          </a:xfrm>
          <a:prstGeom prst="rect">
            <a:avLst/>
          </a:prstGeom>
          <a:solidFill>
            <a:srgbClr val="DCDCD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7BFD7EB-0405-B2FA-E863-44C3FB39AAB2}"/>
              </a:ext>
            </a:extLst>
          </p:cNvPr>
          <p:cNvSpPr/>
          <p:nvPr/>
        </p:nvSpPr>
        <p:spPr>
          <a:xfrm>
            <a:off x="9049892" y="4021835"/>
            <a:ext cx="731266" cy="1348740"/>
          </a:xfrm>
          <a:prstGeom prst="rect">
            <a:avLst/>
          </a:prstGeom>
          <a:solidFill>
            <a:srgbClr val="DCDCD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C31339D-C2F9-CECF-6079-15E0AB88EC17}"/>
              </a:ext>
            </a:extLst>
          </p:cNvPr>
          <p:cNvSpPr/>
          <p:nvPr/>
        </p:nvSpPr>
        <p:spPr>
          <a:xfrm>
            <a:off x="9994392" y="4082287"/>
            <a:ext cx="731266" cy="1348740"/>
          </a:xfrm>
          <a:prstGeom prst="rect">
            <a:avLst/>
          </a:prstGeom>
          <a:solidFill>
            <a:srgbClr val="DCDCD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16" name="object 15">
            <a:extLst>
              <a:ext uri="{FF2B5EF4-FFF2-40B4-BE49-F238E27FC236}">
                <a16:creationId xmlns:a16="http://schemas.microsoft.com/office/drawing/2014/main" id="{611DE9FC-102F-462C-0AC7-57C8664BE1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1636674"/>
              </p:ext>
            </p:extLst>
          </p:nvPr>
        </p:nvGraphicFramePr>
        <p:xfrm>
          <a:off x="7239000" y="4038347"/>
          <a:ext cx="4685410" cy="137185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07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7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46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448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2557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1742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6261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0373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823461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463789">
                <a:tc>
                  <a:txBody>
                    <a:bodyPr/>
                    <a:lstStyle/>
                    <a:p>
                      <a:pPr marL="0" marR="5715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885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050" b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17.14</a:t>
                      </a:r>
                      <a:r>
                        <a:rPr sz="1050" spc="-25">
                          <a:latin typeface="Calibri"/>
                          <a:cs typeface="Calibri"/>
                        </a:rPr>
                        <a:t>%</a:t>
                      </a:r>
                      <a:endParaRPr sz="1050">
                        <a:latin typeface="Calibri"/>
                        <a:cs typeface="Calibri"/>
                      </a:endParaRPr>
                    </a:p>
                  </a:txBody>
                  <a:tcPr marL="0" marR="0" marT="112395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34950" algn="l">
                        <a:lnSpc>
                          <a:spcPct val="100000"/>
                        </a:lnSpc>
                        <a:spcBef>
                          <a:spcPts val="880"/>
                        </a:spcBef>
                      </a:pPr>
                      <a:r>
                        <a:rPr lang="en-GB" sz="1050" spc="-25">
                          <a:latin typeface="Calibri"/>
                          <a:cs typeface="Calibri"/>
                        </a:rPr>
                        <a:t>2.14</a:t>
                      </a:r>
                      <a:r>
                        <a:rPr sz="1050" spc="-25">
                          <a:latin typeface="Calibri"/>
                          <a:cs typeface="Calibri"/>
                        </a:rPr>
                        <a:t>%</a:t>
                      </a:r>
                      <a:endParaRPr sz="1050">
                        <a:latin typeface="Calibri"/>
                        <a:cs typeface="Calibri"/>
                      </a:endParaRPr>
                    </a:p>
                  </a:txBody>
                  <a:tcPr marL="0" marR="0" marT="11176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00"/>
                        </a:spcBef>
                      </a:pPr>
                      <a:r>
                        <a:rPr lang="en-GB" sz="1050" spc="-25">
                          <a:latin typeface="Calibri"/>
                          <a:cs typeface="Calibri"/>
                        </a:rPr>
                        <a:t>12.50</a:t>
                      </a:r>
                      <a:r>
                        <a:rPr sz="1050" spc="-25">
                          <a:latin typeface="Calibri"/>
                          <a:cs typeface="Calibri"/>
                        </a:rPr>
                        <a:t>%</a:t>
                      </a:r>
                      <a:endParaRPr sz="1050">
                        <a:latin typeface="Calibri"/>
                        <a:cs typeface="Calibri"/>
                      </a:endParaRPr>
                    </a:p>
                  </a:txBody>
                  <a:tcPr marL="0" marR="0" marT="11430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44450" algn="ctr">
                        <a:lnSpc>
                          <a:spcPct val="100000"/>
                        </a:lnSpc>
                        <a:spcBef>
                          <a:spcPts val="880"/>
                        </a:spcBef>
                      </a:pPr>
                      <a:r>
                        <a:rPr lang="en-GB" sz="1050" spc="-25">
                          <a:latin typeface="Calibri"/>
                          <a:cs typeface="Calibri"/>
                        </a:rPr>
                        <a:t>3.66</a:t>
                      </a:r>
                      <a:r>
                        <a:rPr sz="1050" spc="-25">
                          <a:latin typeface="Calibri"/>
                          <a:cs typeface="Calibri"/>
                        </a:rPr>
                        <a:t>%</a:t>
                      </a:r>
                      <a:endParaRPr sz="1050">
                        <a:latin typeface="Calibri"/>
                        <a:cs typeface="Calibri"/>
                      </a:endParaRPr>
                    </a:p>
                  </a:txBody>
                  <a:tcPr marL="0" marR="0" marT="11176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6355" algn="ctr">
                        <a:lnSpc>
                          <a:spcPct val="100000"/>
                        </a:lnSpc>
                        <a:spcBef>
                          <a:spcPts val="434"/>
                        </a:spcBef>
                      </a:pP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55244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4283">
                <a:tc>
                  <a:txBody>
                    <a:bodyPr/>
                    <a:lstStyle/>
                    <a:p>
                      <a:pPr marR="31115" algn="ctr">
                        <a:lnSpc>
                          <a:spcPct val="100000"/>
                        </a:lnSpc>
                        <a:spcBef>
                          <a:spcPts val="1090"/>
                        </a:spcBef>
                      </a:pPr>
                      <a:r>
                        <a:rPr lang="en-GB" sz="1050" spc="-25">
                          <a:latin typeface="Calibri"/>
                          <a:cs typeface="Calibri"/>
                        </a:rPr>
                        <a:t>33.67</a:t>
                      </a:r>
                      <a:r>
                        <a:rPr sz="1050" spc="-25">
                          <a:latin typeface="Calibri"/>
                          <a:cs typeface="Calibri"/>
                        </a:rPr>
                        <a:t>%</a:t>
                      </a:r>
                      <a:endParaRPr sz="1050">
                        <a:latin typeface="Calibri"/>
                        <a:cs typeface="Calibri"/>
                      </a:endParaRPr>
                    </a:p>
                  </a:txBody>
                  <a:tcPr marL="0" marR="0" marT="13843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endParaRPr sz="1050">
                        <a:latin typeface="Times New Roman"/>
                        <a:cs typeface="Times New Roman"/>
                      </a:endParaRPr>
                    </a:p>
                    <a:p>
                      <a:pPr marL="222250" algn="l">
                        <a:lnSpc>
                          <a:spcPct val="100000"/>
                        </a:lnSpc>
                      </a:pPr>
                      <a:r>
                        <a:rPr lang="en-GB" sz="1050" spc="-25">
                          <a:latin typeface="Calibri"/>
                          <a:cs typeface="Calibri"/>
                        </a:rPr>
                        <a:t>8.42</a:t>
                      </a:r>
                      <a:r>
                        <a:rPr sz="1050" spc="-25">
                          <a:latin typeface="Calibri"/>
                          <a:cs typeface="Calibri"/>
                        </a:rPr>
                        <a:t>%</a:t>
                      </a:r>
                      <a:endParaRPr sz="1050">
                        <a:latin typeface="Calibri"/>
                        <a:cs typeface="Calibri"/>
                      </a:endParaRPr>
                    </a:p>
                  </a:txBody>
                  <a:tcPr marL="0" marR="0" marT="1270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endParaRPr sz="1050">
                        <a:latin typeface="Times New Roman"/>
                        <a:cs typeface="Times New Roman"/>
                      </a:endParaRPr>
                    </a:p>
                    <a:p>
                      <a:pPr marR="25400" algn="ctr">
                        <a:lnSpc>
                          <a:spcPct val="100000"/>
                        </a:lnSpc>
                      </a:pPr>
                      <a:r>
                        <a:rPr lang="en-GB" sz="1050" spc="-25">
                          <a:latin typeface="Calibri"/>
                          <a:cs typeface="Calibri"/>
                        </a:rPr>
                        <a:t>25</a:t>
                      </a:r>
                      <a:r>
                        <a:rPr sz="1050" spc="-25">
                          <a:latin typeface="Calibri"/>
                          <a:cs typeface="Calibri"/>
                        </a:rPr>
                        <a:t>%</a:t>
                      </a:r>
                      <a:endParaRPr sz="1050">
                        <a:latin typeface="Calibri"/>
                        <a:cs typeface="Calibri"/>
                      </a:endParaRPr>
                    </a:p>
                  </a:txBody>
                  <a:tcPr marL="0" marR="0" marT="1270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70485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050" b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12.5</a:t>
                      </a:r>
                      <a:r>
                        <a:rPr sz="1050" spc="-25">
                          <a:latin typeface="Calibri"/>
                          <a:cs typeface="Calibri"/>
                        </a:rPr>
                        <a:t>%</a:t>
                      </a:r>
                      <a:endParaRPr sz="1050">
                        <a:latin typeface="Calibri"/>
                        <a:cs typeface="Calibri"/>
                      </a:endParaRPr>
                    </a:p>
                  </a:txBody>
                  <a:tcPr marL="0" marR="0" marT="15240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3020" algn="ctr">
                        <a:lnSpc>
                          <a:spcPct val="100000"/>
                        </a:lnSpc>
                        <a:spcBef>
                          <a:spcPts val="1065"/>
                        </a:spcBef>
                      </a:pP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35255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3781">
                <a:tc>
                  <a:txBody>
                    <a:bodyPr/>
                    <a:lstStyle/>
                    <a:p>
                      <a:pPr marL="46355" algn="ctr">
                        <a:lnSpc>
                          <a:spcPct val="100000"/>
                        </a:lnSpc>
                        <a:spcBef>
                          <a:spcPts val="1145"/>
                        </a:spcBef>
                      </a:pPr>
                      <a:r>
                        <a:rPr lang="en-GB" sz="1050" spc="-10">
                          <a:latin typeface="Calibri"/>
                          <a:cs typeface="Calibri"/>
                        </a:rPr>
                        <a:t>50.87</a:t>
                      </a:r>
                      <a:r>
                        <a:rPr sz="1050" spc="-10">
                          <a:latin typeface="Calibri"/>
                          <a:cs typeface="Calibri"/>
                        </a:rPr>
                        <a:t>%</a:t>
                      </a:r>
                      <a:endParaRPr sz="1050">
                        <a:latin typeface="Calibri"/>
                        <a:cs typeface="Calibri"/>
                      </a:endParaRPr>
                    </a:p>
                  </a:txBody>
                  <a:tcPr marL="0" marR="0" marT="145415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050">
                        <a:latin typeface="Times New Roman"/>
                        <a:cs typeface="Times New Roman"/>
                      </a:endParaRPr>
                    </a:p>
                    <a:p>
                      <a:pPr marL="214629" algn="l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lang="en-GB" sz="1050" spc="-10">
                          <a:latin typeface="Calibri"/>
                          <a:cs typeface="Calibri"/>
                        </a:rPr>
                        <a:t>25.44</a:t>
                      </a:r>
                      <a:r>
                        <a:rPr sz="1050" spc="-10">
                          <a:latin typeface="Calibri"/>
                          <a:cs typeface="Calibri"/>
                        </a:rPr>
                        <a:t>%</a:t>
                      </a:r>
                      <a:endParaRPr sz="1050">
                        <a:latin typeface="Calibri"/>
                        <a:cs typeface="Calibri"/>
                      </a:endParaRPr>
                    </a:p>
                  </a:txBody>
                  <a:tcPr marL="0" marR="0" marT="5715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endParaRPr sz="1050">
                        <a:latin typeface="Times New Roman"/>
                        <a:cs typeface="Times New Roman"/>
                      </a:endParaRPr>
                    </a:p>
                    <a:p>
                      <a:pPr marL="52705" algn="ctr">
                        <a:lnSpc>
                          <a:spcPct val="100000"/>
                        </a:lnSpc>
                      </a:pPr>
                      <a:r>
                        <a:rPr lang="en-GB" sz="1050" spc="-10">
                          <a:latin typeface="Calibri"/>
                          <a:cs typeface="Calibri"/>
                        </a:rPr>
                        <a:t>50</a:t>
                      </a:r>
                      <a:r>
                        <a:rPr sz="1050" spc="-10">
                          <a:latin typeface="Calibri"/>
                          <a:cs typeface="Calibri"/>
                        </a:rPr>
                        <a:t>%</a:t>
                      </a:r>
                      <a:endParaRPr sz="1050">
                        <a:latin typeface="Calibri"/>
                        <a:cs typeface="Calibri"/>
                      </a:endParaRPr>
                    </a:p>
                  </a:txBody>
                  <a:tcPr marL="0" marR="0" marT="19685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050">
                        <a:latin typeface="Times New Roman"/>
                        <a:cs typeface="Times New Roman"/>
                      </a:endParaRPr>
                    </a:p>
                    <a:p>
                      <a:pPr marL="7620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lang="en-GB" sz="1050" spc="-10">
                          <a:latin typeface="Calibri"/>
                          <a:cs typeface="Calibri"/>
                        </a:rPr>
                        <a:t>33.72</a:t>
                      </a:r>
                      <a:r>
                        <a:rPr sz="1050" spc="-10">
                          <a:latin typeface="Calibri"/>
                          <a:cs typeface="Calibri"/>
                        </a:rPr>
                        <a:t>%</a:t>
                      </a:r>
                      <a:endParaRPr sz="1050">
                        <a:latin typeface="Calibri"/>
                        <a:cs typeface="Calibri"/>
                      </a:endParaRPr>
                    </a:p>
                  </a:txBody>
                  <a:tcPr marL="0" marR="0" marT="5715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1750" algn="ctr">
                        <a:lnSpc>
                          <a:spcPct val="100000"/>
                        </a:lnSpc>
                        <a:spcBef>
                          <a:spcPts val="1260"/>
                        </a:spcBef>
                      </a:pP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6002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934205" y="3437382"/>
            <a:ext cx="4514088" cy="224256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895850" y="1505459"/>
            <a:ext cx="2656840" cy="1232535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745"/>
              </a:spcBef>
            </a:pPr>
            <a:r>
              <a:rPr sz="5400" u="none" spc="-10">
                <a:solidFill>
                  <a:srgbClr val="181818"/>
                </a:solidFill>
              </a:rPr>
              <a:t>BASELINE</a:t>
            </a:r>
            <a:endParaRPr sz="5400"/>
          </a:p>
          <a:p>
            <a:pPr algn="ctr">
              <a:lnSpc>
                <a:spcPct val="100000"/>
              </a:lnSpc>
              <a:spcBef>
                <a:spcPts val="215"/>
              </a:spcBef>
            </a:pPr>
            <a:r>
              <a:rPr sz="1800" u="none" spc="-35">
                <a:solidFill>
                  <a:srgbClr val="181818"/>
                </a:solidFill>
              </a:rPr>
              <a:t>(Comparable</a:t>
            </a:r>
            <a:r>
              <a:rPr sz="1800" u="none" spc="-15">
                <a:solidFill>
                  <a:srgbClr val="181818"/>
                </a:solidFill>
              </a:rPr>
              <a:t> </a:t>
            </a:r>
            <a:r>
              <a:rPr sz="1800" u="none" spc="-10">
                <a:solidFill>
                  <a:srgbClr val="181818"/>
                </a:solidFill>
              </a:rPr>
              <a:t>Models)</a:t>
            </a:r>
            <a:endParaRPr sz="1800"/>
          </a:p>
        </p:txBody>
      </p:sp>
      <p:sp>
        <p:nvSpPr>
          <p:cNvPr id="4" name="object 4"/>
          <p:cNvSpPr txBox="1"/>
          <p:nvPr/>
        </p:nvSpPr>
        <p:spPr>
          <a:xfrm>
            <a:off x="2863341" y="4615052"/>
            <a:ext cx="848360" cy="185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>
                <a:solidFill>
                  <a:srgbClr val="FFFFFF"/>
                </a:solidFill>
                <a:latin typeface="Calibri"/>
                <a:cs typeface="Calibri"/>
              </a:rPr>
              <a:t>Random</a:t>
            </a:r>
            <a:r>
              <a:rPr sz="1050" spc="-10">
                <a:solidFill>
                  <a:srgbClr val="FFFFFF"/>
                </a:solidFill>
                <a:latin typeface="Calibri"/>
                <a:cs typeface="Calibri"/>
              </a:rPr>
              <a:t> Forest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446271" y="5160771"/>
            <a:ext cx="265430" cy="185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spc="-25">
                <a:solidFill>
                  <a:srgbClr val="FFFFFF"/>
                </a:solidFill>
                <a:latin typeface="Calibri"/>
                <a:cs typeface="Calibri"/>
              </a:rPr>
              <a:t>MLP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160077" y="4069333"/>
            <a:ext cx="554355" cy="185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spc="-10">
                <a:solidFill>
                  <a:srgbClr val="FFFFFF"/>
                </a:solidFill>
                <a:latin typeface="Calibri"/>
                <a:cs typeface="Calibri"/>
              </a:rPr>
              <a:t>XGBOOST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057650" y="3995928"/>
            <a:ext cx="633730" cy="1346835"/>
          </a:xfrm>
          <a:prstGeom prst="rect">
            <a:avLst/>
          </a:prstGeom>
          <a:solidFill>
            <a:srgbClr val="CAD8EF"/>
          </a:solidFill>
        </p:spPr>
        <p:txBody>
          <a:bodyPr vert="horz" wrap="square" lIns="0" tIns="112395" rIns="0" bIns="0" rtlCol="0">
            <a:spAutoFit/>
          </a:bodyPr>
          <a:lstStyle/>
          <a:p>
            <a:pPr marL="186690">
              <a:lnSpc>
                <a:spcPct val="100000"/>
              </a:lnSpc>
              <a:spcBef>
                <a:spcPts val="885"/>
              </a:spcBef>
            </a:pPr>
            <a:r>
              <a:rPr sz="1050" spc="-25">
                <a:latin typeface="Calibri"/>
                <a:cs typeface="Calibri"/>
              </a:rPr>
              <a:t>8</a:t>
            </a:r>
            <a:r>
              <a:rPr lang="en-GB" sz="1050" spc="-25">
                <a:latin typeface="Calibri"/>
                <a:cs typeface="Calibri"/>
              </a:rPr>
              <a:t>7</a:t>
            </a:r>
            <a:r>
              <a:rPr sz="1050" spc="-25">
                <a:latin typeface="Calibri"/>
                <a:cs typeface="Calibri"/>
              </a:rPr>
              <a:t>%</a:t>
            </a:r>
            <a:endParaRPr sz="105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0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0"/>
              </a:spcBef>
            </a:pPr>
            <a:endParaRPr sz="1050">
              <a:latin typeface="Calibri"/>
              <a:cs typeface="Calibri"/>
            </a:endParaRPr>
          </a:p>
          <a:p>
            <a:pPr marL="173355">
              <a:lnSpc>
                <a:spcPct val="100000"/>
              </a:lnSpc>
            </a:pPr>
            <a:r>
              <a:rPr sz="1050" spc="-25">
                <a:latin typeface="Calibri"/>
                <a:cs typeface="Calibri"/>
              </a:rPr>
              <a:t>51%</a:t>
            </a:r>
            <a:endParaRPr sz="105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0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65"/>
              </a:spcBef>
            </a:pPr>
            <a:endParaRPr sz="1050">
              <a:latin typeface="Calibri"/>
              <a:cs typeface="Calibri"/>
            </a:endParaRPr>
          </a:p>
          <a:p>
            <a:pPr marL="166370">
              <a:lnSpc>
                <a:spcPct val="100000"/>
              </a:lnSpc>
            </a:pPr>
            <a:r>
              <a:rPr sz="1050" spc="-25">
                <a:latin typeface="Calibri"/>
                <a:cs typeface="Calibri"/>
              </a:rPr>
              <a:t>9</a:t>
            </a:r>
            <a:r>
              <a:rPr lang="en-GB" sz="1050" spc="-25">
                <a:latin typeface="Calibri"/>
                <a:cs typeface="Calibri"/>
              </a:rPr>
              <a:t>4</a:t>
            </a:r>
            <a:r>
              <a:rPr sz="1050" spc="-25">
                <a:latin typeface="Calibri"/>
                <a:cs typeface="Calibri"/>
              </a:rPr>
              <a:t>%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895850" y="4024121"/>
            <a:ext cx="666750" cy="1275349"/>
          </a:xfrm>
          <a:prstGeom prst="rect">
            <a:avLst/>
          </a:prstGeom>
          <a:solidFill>
            <a:srgbClr val="CAD8EF"/>
          </a:solidFill>
        </p:spPr>
        <p:txBody>
          <a:bodyPr vert="horz" wrap="square" lIns="0" tIns="92075" rIns="0" bIns="0" rtlCol="0">
            <a:spAutoFit/>
          </a:bodyPr>
          <a:lstStyle/>
          <a:p>
            <a:pPr marL="235585">
              <a:lnSpc>
                <a:spcPct val="100000"/>
              </a:lnSpc>
              <a:spcBef>
                <a:spcPts val="725"/>
              </a:spcBef>
            </a:pPr>
            <a:r>
              <a:rPr lang="en-GB" sz="1050" spc="-25">
                <a:latin typeface="Calibri"/>
                <a:cs typeface="Calibri"/>
              </a:rPr>
              <a:t>86</a:t>
            </a:r>
            <a:r>
              <a:rPr sz="1050" spc="-25">
                <a:latin typeface="Calibri"/>
                <a:cs typeface="Calibri"/>
              </a:rPr>
              <a:t>%</a:t>
            </a:r>
            <a:endParaRPr sz="105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0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29"/>
              </a:spcBef>
            </a:pPr>
            <a:endParaRPr sz="1050">
              <a:latin typeface="Calibri"/>
              <a:cs typeface="Calibri"/>
            </a:endParaRPr>
          </a:p>
          <a:p>
            <a:pPr marL="222250">
              <a:lnSpc>
                <a:spcPct val="100000"/>
              </a:lnSpc>
            </a:pPr>
            <a:r>
              <a:rPr sz="1050" spc="-25">
                <a:latin typeface="Calibri"/>
                <a:cs typeface="Calibri"/>
              </a:rPr>
              <a:t>5</a:t>
            </a:r>
            <a:r>
              <a:rPr lang="en-GB" sz="1050" spc="-25">
                <a:latin typeface="Calibri"/>
                <a:cs typeface="Calibri"/>
              </a:rPr>
              <a:t>3</a:t>
            </a:r>
            <a:r>
              <a:rPr sz="1050" spc="-25">
                <a:latin typeface="Calibri"/>
                <a:cs typeface="Calibri"/>
              </a:rPr>
              <a:t>%</a:t>
            </a:r>
            <a:endParaRPr sz="105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0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29"/>
              </a:spcBef>
            </a:pPr>
            <a:endParaRPr sz="1050">
              <a:latin typeface="Calibri"/>
              <a:cs typeface="Calibri"/>
            </a:endParaRPr>
          </a:p>
          <a:p>
            <a:pPr marL="215265">
              <a:lnSpc>
                <a:spcPct val="100000"/>
              </a:lnSpc>
              <a:spcBef>
                <a:spcPts val="5"/>
              </a:spcBef>
            </a:pPr>
            <a:r>
              <a:rPr sz="1050" spc="-25">
                <a:latin typeface="Calibri"/>
                <a:cs typeface="Calibri"/>
              </a:rPr>
              <a:t>9</a:t>
            </a:r>
            <a:r>
              <a:rPr lang="en-GB" sz="1050" spc="-25">
                <a:latin typeface="Calibri"/>
                <a:cs typeface="Calibri"/>
              </a:rPr>
              <a:t>3</a:t>
            </a:r>
            <a:r>
              <a:rPr sz="1050" spc="-25">
                <a:latin typeface="Calibri"/>
                <a:cs typeface="Calibri"/>
              </a:rPr>
              <a:t>%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867400" y="4021835"/>
            <a:ext cx="620395" cy="1310615"/>
          </a:xfrm>
          <a:prstGeom prst="rect">
            <a:avLst/>
          </a:prstGeom>
          <a:solidFill>
            <a:srgbClr val="CAD8EF"/>
          </a:solidFill>
        </p:spPr>
        <p:txBody>
          <a:bodyPr vert="horz" wrap="square" lIns="0" tIns="114300" rIns="0" bIns="0" rtlCol="0">
            <a:spAutoFit/>
          </a:bodyPr>
          <a:lstStyle/>
          <a:p>
            <a:pPr marL="192405">
              <a:lnSpc>
                <a:spcPct val="100000"/>
              </a:lnSpc>
              <a:spcBef>
                <a:spcPts val="900"/>
              </a:spcBef>
            </a:pPr>
            <a:r>
              <a:rPr lang="en-GB" sz="1050" spc="-25">
                <a:latin typeface="Calibri"/>
                <a:cs typeface="Calibri"/>
              </a:rPr>
              <a:t>83</a:t>
            </a:r>
            <a:r>
              <a:rPr sz="1050" spc="-25">
                <a:latin typeface="Calibri"/>
                <a:cs typeface="Calibri"/>
              </a:rPr>
              <a:t>%</a:t>
            </a:r>
            <a:endParaRPr sz="105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0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0"/>
              </a:spcBef>
            </a:pPr>
            <a:endParaRPr sz="1050">
              <a:latin typeface="Calibri"/>
              <a:cs typeface="Calibri"/>
            </a:endParaRPr>
          </a:p>
          <a:p>
            <a:pPr marL="179070">
              <a:lnSpc>
                <a:spcPct val="100000"/>
              </a:lnSpc>
            </a:pPr>
            <a:r>
              <a:rPr sz="1050" spc="-25">
                <a:latin typeface="Calibri"/>
                <a:cs typeface="Calibri"/>
              </a:rPr>
              <a:t>39%</a:t>
            </a:r>
            <a:endParaRPr sz="105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0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65"/>
              </a:spcBef>
            </a:pPr>
            <a:endParaRPr sz="1050">
              <a:latin typeface="Calibri"/>
              <a:cs typeface="Calibri"/>
            </a:endParaRPr>
          </a:p>
          <a:p>
            <a:pPr marL="172085">
              <a:lnSpc>
                <a:spcPct val="100000"/>
              </a:lnSpc>
            </a:pPr>
            <a:r>
              <a:rPr sz="1050" spc="-25">
                <a:latin typeface="Calibri"/>
                <a:cs typeface="Calibri"/>
              </a:rPr>
              <a:t>9</a:t>
            </a:r>
            <a:r>
              <a:rPr lang="en-GB" sz="1050" spc="-25">
                <a:latin typeface="Calibri"/>
                <a:cs typeface="Calibri"/>
              </a:rPr>
              <a:t>2</a:t>
            </a:r>
            <a:r>
              <a:rPr sz="1050" spc="-25">
                <a:latin typeface="Calibri"/>
                <a:cs typeface="Calibri"/>
              </a:rPr>
              <a:t>%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787133" y="4010405"/>
            <a:ext cx="680720" cy="1308050"/>
          </a:xfrm>
          <a:prstGeom prst="rect">
            <a:avLst/>
          </a:prstGeom>
          <a:solidFill>
            <a:srgbClr val="CAD8EF"/>
          </a:solidFill>
        </p:spPr>
        <p:txBody>
          <a:bodyPr vert="horz" wrap="square" lIns="0" tIns="111760" rIns="0" bIns="0" rtlCol="0">
            <a:spAutoFit/>
          </a:bodyPr>
          <a:lstStyle/>
          <a:p>
            <a:pPr marL="186690">
              <a:lnSpc>
                <a:spcPct val="100000"/>
              </a:lnSpc>
              <a:spcBef>
                <a:spcPts val="880"/>
              </a:spcBef>
            </a:pPr>
            <a:r>
              <a:rPr lang="en-GB" sz="1050" spc="-25">
                <a:latin typeface="Calibri"/>
                <a:cs typeface="Calibri"/>
              </a:rPr>
              <a:t>84</a:t>
            </a:r>
            <a:r>
              <a:rPr sz="1050" spc="-25">
                <a:latin typeface="Calibri"/>
                <a:cs typeface="Calibri"/>
              </a:rPr>
              <a:t>%</a:t>
            </a:r>
            <a:endParaRPr sz="105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0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0"/>
              </a:spcBef>
            </a:pPr>
            <a:endParaRPr sz="1050">
              <a:latin typeface="Calibri"/>
              <a:cs typeface="Calibri"/>
            </a:endParaRPr>
          </a:p>
          <a:p>
            <a:pPr marL="173990">
              <a:lnSpc>
                <a:spcPct val="100000"/>
              </a:lnSpc>
            </a:pPr>
            <a:r>
              <a:rPr sz="1050" spc="-25">
                <a:latin typeface="Calibri"/>
                <a:cs typeface="Calibri"/>
              </a:rPr>
              <a:t>3</a:t>
            </a:r>
            <a:r>
              <a:rPr lang="en-GB" sz="1050" spc="-25">
                <a:latin typeface="Calibri"/>
                <a:cs typeface="Calibri"/>
              </a:rPr>
              <a:t>1</a:t>
            </a:r>
            <a:r>
              <a:rPr sz="1050" spc="-25">
                <a:latin typeface="Calibri"/>
                <a:cs typeface="Calibri"/>
              </a:rPr>
              <a:t>%</a:t>
            </a:r>
            <a:endParaRPr sz="105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0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65"/>
              </a:spcBef>
            </a:pPr>
            <a:endParaRPr sz="1050">
              <a:latin typeface="Calibri"/>
              <a:cs typeface="Calibri"/>
            </a:endParaRPr>
          </a:p>
          <a:p>
            <a:pPr marL="166370">
              <a:lnSpc>
                <a:spcPct val="100000"/>
              </a:lnSpc>
            </a:pPr>
            <a:r>
              <a:rPr sz="1050" spc="-25">
                <a:latin typeface="Calibri"/>
                <a:cs typeface="Calibri"/>
              </a:rPr>
              <a:t>9</a:t>
            </a:r>
            <a:r>
              <a:rPr lang="en-GB" sz="1050" spc="-25">
                <a:latin typeface="Calibri"/>
                <a:cs typeface="Calibri"/>
              </a:rPr>
              <a:t>3</a:t>
            </a:r>
            <a:r>
              <a:rPr sz="1050" spc="-25">
                <a:latin typeface="Calibri"/>
                <a:cs typeface="Calibri"/>
              </a:rPr>
              <a:t>%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660385" y="4021835"/>
            <a:ext cx="713740" cy="1310615"/>
          </a:xfrm>
          <a:prstGeom prst="rect">
            <a:avLst/>
          </a:prstGeom>
          <a:solidFill>
            <a:srgbClr val="CAD8EF"/>
          </a:solidFill>
        </p:spPr>
        <p:txBody>
          <a:bodyPr vert="horz" wrap="square" lIns="0" tIns="114300" rIns="0" bIns="0" rtlCol="0">
            <a:spAutoFit/>
          </a:bodyPr>
          <a:lstStyle/>
          <a:p>
            <a:pPr marL="186690">
              <a:lnSpc>
                <a:spcPct val="100000"/>
              </a:lnSpc>
              <a:spcBef>
                <a:spcPts val="900"/>
              </a:spcBef>
            </a:pPr>
            <a:r>
              <a:rPr sz="1050" spc="-10">
                <a:latin typeface="Calibri"/>
                <a:cs typeface="Calibri"/>
              </a:rPr>
              <a:t>98.</a:t>
            </a:r>
            <a:r>
              <a:rPr lang="en-GB" sz="1050" spc="-10">
                <a:latin typeface="Calibri"/>
                <a:cs typeface="Calibri"/>
              </a:rPr>
              <a:t>6</a:t>
            </a:r>
            <a:r>
              <a:rPr sz="1050" spc="-10">
                <a:latin typeface="Calibri"/>
                <a:cs typeface="Calibri"/>
              </a:rPr>
              <a:t>%</a:t>
            </a:r>
            <a:endParaRPr sz="105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0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0"/>
              </a:spcBef>
            </a:pPr>
            <a:endParaRPr sz="1050">
              <a:latin typeface="Calibri"/>
              <a:cs typeface="Calibri"/>
            </a:endParaRPr>
          </a:p>
          <a:p>
            <a:pPr marL="173355">
              <a:lnSpc>
                <a:spcPct val="100000"/>
              </a:lnSpc>
            </a:pPr>
            <a:r>
              <a:rPr sz="1050" spc="-25">
                <a:latin typeface="Calibri"/>
                <a:cs typeface="Calibri"/>
              </a:rPr>
              <a:t>9</a:t>
            </a:r>
            <a:r>
              <a:rPr lang="en-GB" sz="1050" spc="-25">
                <a:latin typeface="Calibri"/>
                <a:cs typeface="Calibri"/>
              </a:rPr>
              <a:t>0</a:t>
            </a:r>
            <a:r>
              <a:rPr sz="1050" spc="-25">
                <a:latin typeface="Calibri"/>
                <a:cs typeface="Calibri"/>
              </a:rPr>
              <a:t>%</a:t>
            </a:r>
            <a:endParaRPr sz="105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0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65"/>
              </a:spcBef>
            </a:pPr>
            <a:endParaRPr sz="1050">
              <a:latin typeface="Calibri"/>
              <a:cs typeface="Calibri"/>
            </a:endParaRPr>
          </a:p>
          <a:p>
            <a:pPr marL="166370">
              <a:lnSpc>
                <a:spcPct val="100000"/>
              </a:lnSpc>
            </a:pPr>
            <a:r>
              <a:rPr sz="1050" spc="-10">
                <a:latin typeface="Calibri"/>
                <a:cs typeface="Calibri"/>
              </a:rPr>
              <a:t>99.</a:t>
            </a:r>
            <a:r>
              <a:rPr lang="en-GB" sz="1050" spc="-10">
                <a:latin typeface="Calibri"/>
                <a:cs typeface="Calibri"/>
              </a:rPr>
              <a:t>58</a:t>
            </a:r>
            <a:r>
              <a:rPr sz="1050" spc="-10">
                <a:latin typeface="Calibri"/>
                <a:cs typeface="Calibri"/>
              </a:rPr>
              <a:t>%</a:t>
            </a:r>
            <a:endParaRPr sz="10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2199894"/>
            <a:ext cx="12192000" cy="4638675"/>
            <a:chOff x="0" y="2199894"/>
            <a:chExt cx="12192000" cy="4638675"/>
          </a:xfrm>
        </p:grpSpPr>
        <p:sp>
          <p:nvSpPr>
            <p:cNvPr id="3" name="object 3"/>
            <p:cNvSpPr/>
            <p:nvPr/>
          </p:nvSpPr>
          <p:spPr>
            <a:xfrm>
              <a:off x="0" y="4525517"/>
              <a:ext cx="12192000" cy="2312670"/>
            </a:xfrm>
            <a:custGeom>
              <a:avLst/>
              <a:gdLst/>
              <a:ahLst/>
              <a:cxnLst/>
              <a:rect l="l" t="t" r="r" b="b"/>
              <a:pathLst>
                <a:path w="12192000" h="2312670">
                  <a:moveTo>
                    <a:pt x="0" y="2312668"/>
                  </a:moveTo>
                  <a:lnTo>
                    <a:pt x="12192000" y="2312668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2312668"/>
                  </a:lnTo>
                  <a:close/>
                </a:path>
              </a:pathLst>
            </a:custGeom>
            <a:solidFill>
              <a:srgbClr val="ECEC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2199894"/>
              <a:ext cx="12192000" cy="2326005"/>
            </a:xfrm>
            <a:custGeom>
              <a:avLst/>
              <a:gdLst/>
              <a:ahLst/>
              <a:cxnLst/>
              <a:rect l="l" t="t" r="r" b="b"/>
              <a:pathLst>
                <a:path w="12192000" h="2326004">
                  <a:moveTo>
                    <a:pt x="12192000" y="0"/>
                  </a:moveTo>
                  <a:lnTo>
                    <a:pt x="0" y="0"/>
                  </a:lnTo>
                  <a:lnTo>
                    <a:pt x="0" y="2325623"/>
                  </a:lnTo>
                  <a:lnTo>
                    <a:pt x="12192000" y="2325623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DEEB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94690" algn="l"/>
                <a:tab pos="1343660" algn="l"/>
                <a:tab pos="1983105" algn="l"/>
                <a:tab pos="2715895" algn="l"/>
                <a:tab pos="3298190" algn="l"/>
                <a:tab pos="3949700" algn="l"/>
              </a:tabLst>
            </a:pPr>
            <a:r>
              <a:rPr sz="4000" u="none" spc="-50">
                <a:solidFill>
                  <a:srgbClr val="000000"/>
                </a:solidFill>
              </a:rPr>
              <a:t>R</a:t>
            </a:r>
            <a:r>
              <a:rPr sz="4000" u="none">
                <a:solidFill>
                  <a:srgbClr val="000000"/>
                </a:solidFill>
              </a:rPr>
              <a:t>	</a:t>
            </a:r>
            <a:r>
              <a:rPr sz="4000" u="none" spc="-50">
                <a:solidFill>
                  <a:srgbClr val="000000"/>
                </a:solidFill>
              </a:rPr>
              <a:t>E</a:t>
            </a:r>
            <a:r>
              <a:rPr sz="4000" u="none">
                <a:solidFill>
                  <a:srgbClr val="000000"/>
                </a:solidFill>
              </a:rPr>
              <a:t>	</a:t>
            </a:r>
            <a:r>
              <a:rPr sz="4000" u="none" spc="-50">
                <a:solidFill>
                  <a:srgbClr val="000000"/>
                </a:solidFill>
              </a:rPr>
              <a:t>S</a:t>
            </a:r>
            <a:r>
              <a:rPr sz="4000" u="none">
                <a:solidFill>
                  <a:srgbClr val="000000"/>
                </a:solidFill>
              </a:rPr>
              <a:t>	</a:t>
            </a:r>
            <a:r>
              <a:rPr sz="4000" u="none" spc="-50">
                <a:solidFill>
                  <a:srgbClr val="000000"/>
                </a:solidFill>
              </a:rPr>
              <a:t>U</a:t>
            </a:r>
            <a:r>
              <a:rPr sz="4000" u="none">
                <a:solidFill>
                  <a:srgbClr val="000000"/>
                </a:solidFill>
              </a:rPr>
              <a:t>	</a:t>
            </a:r>
            <a:r>
              <a:rPr sz="4000" u="none" spc="-50">
                <a:solidFill>
                  <a:srgbClr val="000000"/>
                </a:solidFill>
              </a:rPr>
              <a:t>L</a:t>
            </a:r>
            <a:r>
              <a:rPr sz="4000" u="none">
                <a:solidFill>
                  <a:srgbClr val="000000"/>
                </a:solidFill>
              </a:rPr>
              <a:t>	</a:t>
            </a:r>
            <a:r>
              <a:rPr sz="4000" u="none" spc="-50">
                <a:solidFill>
                  <a:srgbClr val="000000"/>
                </a:solidFill>
              </a:rPr>
              <a:t>T</a:t>
            </a:r>
            <a:r>
              <a:rPr sz="4000" u="none">
                <a:solidFill>
                  <a:srgbClr val="000000"/>
                </a:solidFill>
              </a:rPr>
              <a:t>	</a:t>
            </a:r>
            <a:r>
              <a:rPr sz="4000" u="none" spc="-50">
                <a:solidFill>
                  <a:srgbClr val="000000"/>
                </a:solidFill>
              </a:rPr>
              <a:t>S</a:t>
            </a:r>
            <a:endParaRPr sz="4000"/>
          </a:p>
        </p:txBody>
      </p:sp>
      <p:sp>
        <p:nvSpPr>
          <p:cNvPr id="6" name="object 6"/>
          <p:cNvSpPr txBox="1"/>
          <p:nvPr/>
        </p:nvSpPr>
        <p:spPr>
          <a:xfrm>
            <a:off x="5117719" y="3808402"/>
            <a:ext cx="1956562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GB" sz="1800" spc="-10">
                <a:latin typeface="Calibri"/>
                <a:cs typeface="Calibri"/>
              </a:rPr>
              <a:t>Feature Importance</a:t>
            </a:r>
            <a:endParaRPr sz="18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426236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412241" y="432828"/>
            <a:ext cx="11358372" cy="6018276"/>
            <a:chOff x="412241" y="432828"/>
            <a:chExt cx="11358372" cy="6018276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2241" y="432828"/>
              <a:ext cx="11358372" cy="6018276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77011" y="480060"/>
              <a:ext cx="11238230" cy="5897880"/>
            </a:xfrm>
            <a:custGeom>
              <a:avLst/>
              <a:gdLst/>
              <a:ahLst/>
              <a:cxnLst/>
              <a:rect l="l" t="t" r="r" b="b"/>
              <a:pathLst>
                <a:path w="11238230" h="5897880">
                  <a:moveTo>
                    <a:pt x="11237976" y="0"/>
                  </a:moveTo>
                  <a:lnTo>
                    <a:pt x="0" y="0"/>
                  </a:lnTo>
                  <a:lnTo>
                    <a:pt x="0" y="5897880"/>
                  </a:lnTo>
                  <a:lnTo>
                    <a:pt x="11237976" y="5897880"/>
                  </a:lnTo>
                  <a:lnTo>
                    <a:pt x="1123797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8" name="Picture 7" descr="A screen shot of a computer&#10;&#10;Description automatically generated">
            <a:extLst>
              <a:ext uri="{FF2B5EF4-FFF2-40B4-BE49-F238E27FC236}">
                <a16:creationId xmlns:a16="http://schemas.microsoft.com/office/drawing/2014/main" id="{57F6F6BB-111B-0568-5F02-4B75567EE68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897942"/>
            <a:ext cx="2687023" cy="3190840"/>
          </a:xfrm>
          <a:prstGeom prst="rect">
            <a:avLst/>
          </a:prstGeom>
        </p:spPr>
      </p:pic>
      <p:sp>
        <p:nvSpPr>
          <p:cNvPr id="9" name="object 2">
            <a:extLst>
              <a:ext uri="{FF2B5EF4-FFF2-40B4-BE49-F238E27FC236}">
                <a16:creationId xmlns:a16="http://schemas.microsoft.com/office/drawing/2014/main" id="{1B99E66C-807A-0A26-BB1A-8BACEB0EED19}"/>
              </a:ext>
            </a:extLst>
          </p:cNvPr>
          <p:cNvSpPr txBox="1">
            <a:spLocks/>
          </p:cNvSpPr>
          <p:nvPr/>
        </p:nvSpPr>
        <p:spPr>
          <a:xfrm>
            <a:off x="1117908" y="5194345"/>
            <a:ext cx="2598420" cy="35137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 marR="5080" algn="l">
              <a:spcBef>
                <a:spcPts val="100"/>
              </a:spcBef>
            </a:pPr>
            <a:r>
              <a:rPr lang="en-GB" sz="1100">
                <a:solidFill>
                  <a:srgbClr val="44536A"/>
                </a:solidFill>
              </a:rPr>
              <a:t>Figure 20</a:t>
            </a:r>
            <a:r>
              <a:rPr lang="en-GB" sz="1100" spc="-45">
                <a:solidFill>
                  <a:srgbClr val="44536A"/>
                </a:solidFill>
              </a:rPr>
              <a:t> </a:t>
            </a:r>
            <a:r>
              <a:rPr lang="en-GB" sz="1100">
                <a:solidFill>
                  <a:srgbClr val="44536A"/>
                </a:solidFill>
              </a:rPr>
              <a:t>:</a:t>
            </a:r>
            <a:r>
              <a:rPr lang="en-GB" sz="1100" spc="-40">
                <a:solidFill>
                  <a:srgbClr val="44536A"/>
                </a:solidFill>
              </a:rPr>
              <a:t> </a:t>
            </a:r>
            <a:r>
              <a:rPr lang="en-GB" sz="1100" spc="-40" err="1">
                <a:solidFill>
                  <a:srgbClr val="44536A"/>
                </a:solidFill>
              </a:rPr>
              <a:t>Sex_Age</a:t>
            </a:r>
            <a:r>
              <a:rPr lang="en-GB" sz="1100" spc="-40">
                <a:solidFill>
                  <a:srgbClr val="44536A"/>
                </a:solidFill>
              </a:rPr>
              <a:t> SHAP Summary Plot – All Genes (ACC: 94%)</a:t>
            </a:r>
            <a:endParaRPr lang="en-GB" sz="1100"/>
          </a:p>
        </p:txBody>
      </p:sp>
      <p:pic>
        <p:nvPicPr>
          <p:cNvPr id="11" name="Picture 10" descr="A chart of different colored squares&#10;&#10;Description automatically generated">
            <a:extLst>
              <a:ext uri="{FF2B5EF4-FFF2-40B4-BE49-F238E27FC236}">
                <a16:creationId xmlns:a16="http://schemas.microsoft.com/office/drawing/2014/main" id="{0BD6899B-BDFA-BD0D-788D-B9CA78908D7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782894"/>
            <a:ext cx="2785958" cy="330832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5390D7C-6902-745E-E28E-313200F9AD33}"/>
              </a:ext>
            </a:extLst>
          </p:cNvPr>
          <p:cNvSpPr txBox="1"/>
          <p:nvPr/>
        </p:nvSpPr>
        <p:spPr>
          <a:xfrm>
            <a:off x="4948426" y="5114836"/>
            <a:ext cx="233333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marR="5080">
              <a:spcBef>
                <a:spcPts val="100"/>
              </a:spcBef>
            </a:pPr>
            <a:r>
              <a:rPr lang="en-GB" sz="1100">
                <a:solidFill>
                  <a:srgbClr val="44536A"/>
                </a:solidFill>
                <a:latin typeface="+mj-lt"/>
              </a:rPr>
              <a:t>Figure 21</a:t>
            </a:r>
            <a:r>
              <a:rPr lang="en-GB" sz="1100" spc="-45">
                <a:solidFill>
                  <a:srgbClr val="44536A"/>
                </a:solidFill>
                <a:latin typeface="+mj-lt"/>
              </a:rPr>
              <a:t> </a:t>
            </a:r>
            <a:r>
              <a:rPr lang="en-GB" sz="1100">
                <a:solidFill>
                  <a:srgbClr val="44536A"/>
                </a:solidFill>
                <a:latin typeface="+mj-lt"/>
              </a:rPr>
              <a:t>:</a:t>
            </a:r>
            <a:r>
              <a:rPr lang="en-GB" sz="1100" spc="-40">
                <a:solidFill>
                  <a:srgbClr val="44536A"/>
                </a:solidFill>
                <a:latin typeface="+mj-lt"/>
              </a:rPr>
              <a:t> </a:t>
            </a:r>
            <a:r>
              <a:rPr lang="en-GB" sz="1100" spc="-40" err="1">
                <a:solidFill>
                  <a:srgbClr val="44536A"/>
                </a:solidFill>
                <a:latin typeface="+mj-lt"/>
              </a:rPr>
              <a:t>Sex_Age</a:t>
            </a:r>
            <a:r>
              <a:rPr lang="en-GB" sz="1100" spc="-40">
                <a:solidFill>
                  <a:srgbClr val="44536A"/>
                </a:solidFill>
                <a:latin typeface="+mj-lt"/>
              </a:rPr>
              <a:t> SHAP Summary Plot – Only Autosomal Genes (ACC: 85%)</a:t>
            </a:r>
            <a:endParaRPr lang="en-GB" sz="1100">
              <a:latin typeface="+mj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5FD153C-71E5-0DD6-B3F6-76BD65E60707}"/>
              </a:ext>
            </a:extLst>
          </p:cNvPr>
          <p:cNvSpPr txBox="1"/>
          <p:nvPr/>
        </p:nvSpPr>
        <p:spPr>
          <a:xfrm>
            <a:off x="5281306" y="782395"/>
            <a:ext cx="162024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10870" algn="l"/>
                <a:tab pos="4662805" algn="l"/>
              </a:tabLst>
            </a:pPr>
            <a:r>
              <a:rPr lang="en-GB" sz="3200" spc="-1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SEX AGE</a:t>
            </a:r>
            <a:endParaRPr lang="en-GB" sz="3200">
              <a:uFill>
                <a:solidFill>
                  <a:srgbClr val="000000"/>
                </a:solidFill>
              </a:uFill>
              <a:latin typeface="Calibri"/>
              <a:cs typeface="Calibri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69F4FBC-B1BA-38D2-C82F-E04394F0E3CF}"/>
              </a:ext>
            </a:extLst>
          </p:cNvPr>
          <p:cNvSpPr txBox="1"/>
          <p:nvPr/>
        </p:nvSpPr>
        <p:spPr>
          <a:xfrm>
            <a:off x="8441432" y="5114836"/>
            <a:ext cx="275996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marR="5080">
              <a:spcBef>
                <a:spcPts val="100"/>
              </a:spcBef>
            </a:pPr>
            <a:r>
              <a:rPr lang="en-GB" sz="1100">
                <a:solidFill>
                  <a:srgbClr val="44536A"/>
                </a:solidFill>
                <a:latin typeface="+mj-lt"/>
              </a:rPr>
              <a:t>Figure 22</a:t>
            </a:r>
            <a:r>
              <a:rPr lang="en-GB" sz="1100" spc="-45">
                <a:solidFill>
                  <a:srgbClr val="44536A"/>
                </a:solidFill>
                <a:latin typeface="+mj-lt"/>
              </a:rPr>
              <a:t> </a:t>
            </a:r>
            <a:r>
              <a:rPr lang="en-GB" sz="1100">
                <a:solidFill>
                  <a:srgbClr val="44536A"/>
                </a:solidFill>
                <a:latin typeface="+mj-lt"/>
              </a:rPr>
              <a:t>:</a:t>
            </a:r>
            <a:r>
              <a:rPr lang="en-GB" sz="1100" spc="-40">
                <a:solidFill>
                  <a:srgbClr val="44536A"/>
                </a:solidFill>
                <a:latin typeface="+mj-lt"/>
              </a:rPr>
              <a:t> </a:t>
            </a:r>
            <a:r>
              <a:rPr lang="en-GB" sz="1100" spc="-40" err="1">
                <a:solidFill>
                  <a:srgbClr val="44536A"/>
                </a:solidFill>
                <a:latin typeface="+mj-lt"/>
              </a:rPr>
              <a:t>Sex_Age</a:t>
            </a:r>
            <a:r>
              <a:rPr lang="en-GB" sz="1100" spc="-40">
                <a:solidFill>
                  <a:srgbClr val="44536A"/>
                </a:solidFill>
                <a:latin typeface="+mj-lt"/>
              </a:rPr>
              <a:t> SHAP Summary Plot – Only </a:t>
            </a:r>
            <a:r>
              <a:rPr lang="en-GB" sz="1100" spc="-40" err="1">
                <a:solidFill>
                  <a:srgbClr val="44536A"/>
                </a:solidFill>
                <a:latin typeface="+mj-lt"/>
              </a:rPr>
              <a:t>lnc</a:t>
            </a:r>
            <a:r>
              <a:rPr lang="en-GB" sz="1100" spc="-40">
                <a:solidFill>
                  <a:srgbClr val="44536A"/>
                </a:solidFill>
                <a:latin typeface="+mj-lt"/>
              </a:rPr>
              <a:t> and non-</a:t>
            </a:r>
            <a:r>
              <a:rPr lang="en-GB" sz="1100" spc="-40" err="1">
                <a:solidFill>
                  <a:srgbClr val="44536A"/>
                </a:solidFill>
                <a:latin typeface="+mj-lt"/>
              </a:rPr>
              <a:t>austosomal</a:t>
            </a:r>
            <a:r>
              <a:rPr lang="en-GB" sz="1100" spc="-40">
                <a:solidFill>
                  <a:srgbClr val="44536A"/>
                </a:solidFill>
                <a:latin typeface="+mj-lt"/>
              </a:rPr>
              <a:t> Genes (ACC: 77%)</a:t>
            </a:r>
            <a:endParaRPr lang="en-GB" sz="1100">
              <a:latin typeface="+mj-lt"/>
            </a:endParaRPr>
          </a:p>
        </p:txBody>
      </p:sp>
      <p:pic>
        <p:nvPicPr>
          <p:cNvPr id="14" name="Picture 13" descr="A screen shot of a computer&#10;&#10;Description automatically generated">
            <a:extLst>
              <a:ext uri="{FF2B5EF4-FFF2-40B4-BE49-F238E27FC236}">
                <a16:creationId xmlns:a16="http://schemas.microsoft.com/office/drawing/2014/main" id="{E1671887-C858-72B9-A1C4-A1FC15D1ABA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7007" y="1743163"/>
            <a:ext cx="2836762" cy="3368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9809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412241" y="432828"/>
            <a:ext cx="11358372" cy="6018276"/>
            <a:chOff x="412241" y="432828"/>
            <a:chExt cx="11358372" cy="6018276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2241" y="432828"/>
              <a:ext cx="11358372" cy="6018276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77011" y="480060"/>
              <a:ext cx="11238230" cy="5897880"/>
            </a:xfrm>
            <a:custGeom>
              <a:avLst/>
              <a:gdLst/>
              <a:ahLst/>
              <a:cxnLst/>
              <a:rect l="l" t="t" r="r" b="b"/>
              <a:pathLst>
                <a:path w="11238230" h="5897880">
                  <a:moveTo>
                    <a:pt x="11237976" y="0"/>
                  </a:moveTo>
                  <a:lnTo>
                    <a:pt x="0" y="0"/>
                  </a:lnTo>
                  <a:lnTo>
                    <a:pt x="0" y="5897880"/>
                  </a:lnTo>
                  <a:lnTo>
                    <a:pt x="11237976" y="5897880"/>
                  </a:lnTo>
                  <a:lnTo>
                    <a:pt x="1123797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28293" y="3348228"/>
              <a:ext cx="10535920" cy="0"/>
            </a:xfrm>
            <a:custGeom>
              <a:avLst/>
              <a:gdLst/>
              <a:ahLst/>
              <a:cxnLst/>
              <a:rect l="l" t="t" r="r" b="b"/>
              <a:pathLst>
                <a:path w="10535920">
                  <a:moveTo>
                    <a:pt x="0" y="0"/>
                  </a:moveTo>
                  <a:lnTo>
                    <a:pt x="10535539" y="0"/>
                  </a:lnTo>
                </a:path>
              </a:pathLst>
            </a:custGeom>
            <a:ln w="60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3527613" y="6459848"/>
            <a:ext cx="7155627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GB" sz="1800">
                <a:latin typeface="Calibri"/>
                <a:cs typeface="Calibri"/>
              </a:rPr>
              <a:t>Figures 23 &amp; 24: </a:t>
            </a:r>
            <a:r>
              <a:rPr sz="1800">
                <a:latin typeface="Calibri"/>
                <a:cs typeface="Calibri"/>
              </a:rPr>
              <a:t>LIME</a:t>
            </a:r>
            <a:r>
              <a:rPr sz="1800" spc="-45">
                <a:latin typeface="Calibri"/>
                <a:cs typeface="Calibri"/>
              </a:rPr>
              <a:t> </a:t>
            </a:r>
            <a:r>
              <a:rPr sz="1800">
                <a:latin typeface="Calibri"/>
                <a:cs typeface="Calibri"/>
              </a:rPr>
              <a:t>Explanations</a:t>
            </a:r>
            <a:r>
              <a:rPr sz="1800" spc="-45">
                <a:latin typeface="Calibri"/>
                <a:cs typeface="Calibri"/>
              </a:rPr>
              <a:t> </a:t>
            </a:r>
            <a:r>
              <a:rPr sz="1800">
                <a:latin typeface="Calibri"/>
                <a:cs typeface="Calibri"/>
              </a:rPr>
              <a:t>(</a:t>
            </a:r>
            <a:r>
              <a:rPr lang="en-GB">
                <a:latin typeface="Calibri"/>
                <a:cs typeface="Calibri"/>
              </a:rPr>
              <a:t>T: </a:t>
            </a:r>
            <a:r>
              <a:rPr sz="1800">
                <a:latin typeface="Calibri"/>
                <a:cs typeface="Calibri"/>
              </a:rPr>
              <a:t>correct</a:t>
            </a:r>
            <a:r>
              <a:rPr lang="en-GB" sz="1800" spc="-45">
                <a:latin typeface="Calibri"/>
                <a:cs typeface="Calibri"/>
              </a:rPr>
              <a:t>, B: </a:t>
            </a:r>
            <a:r>
              <a:rPr sz="1800" spc="-10">
                <a:latin typeface="Calibri"/>
                <a:cs typeface="Calibri"/>
              </a:rPr>
              <a:t>incorrect)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7" name="Picture 6" descr="A graph of different colored bars&#10;&#10;Description automatically generated with medium confidence">
            <a:extLst>
              <a:ext uri="{FF2B5EF4-FFF2-40B4-BE49-F238E27FC236}">
                <a16:creationId xmlns:a16="http://schemas.microsoft.com/office/drawing/2014/main" id="{01709635-6E38-7C1A-0601-D4CAFFCFF7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9926" y="614426"/>
            <a:ext cx="8763000" cy="2647134"/>
          </a:xfrm>
          <a:prstGeom prst="rect">
            <a:avLst/>
          </a:prstGeom>
        </p:spPr>
      </p:pic>
      <p:pic>
        <p:nvPicPr>
          <p:cNvPr id="11" name="Picture 10" descr="A graph of different colored bars&#10;&#10;Description automatically generated with medium confidence">
            <a:extLst>
              <a:ext uri="{FF2B5EF4-FFF2-40B4-BE49-F238E27FC236}">
                <a16:creationId xmlns:a16="http://schemas.microsoft.com/office/drawing/2014/main" id="{9D39714D-AEE3-1521-35A8-9C8AA573F2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5913" y="3509772"/>
            <a:ext cx="8451026" cy="255225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12192000" cy="6858000"/>
            </a:xfrm>
            <a:custGeom>
              <a:avLst/>
              <a:gdLst/>
              <a:ahLst/>
              <a:cxnLst/>
              <a:rect l="l" t="t" r="r" b="b"/>
              <a:pathLst>
                <a:path w="12192000" h="6858000">
                  <a:moveTo>
                    <a:pt x="12192000" y="0"/>
                  </a:moveTo>
                  <a:lnTo>
                    <a:pt x="12071858" y="0"/>
                  </a:lnTo>
                  <a:lnTo>
                    <a:pt x="12071858" y="118110"/>
                  </a:lnTo>
                  <a:lnTo>
                    <a:pt x="12071858" y="6737350"/>
                  </a:lnTo>
                  <a:lnTo>
                    <a:pt x="117627" y="6737350"/>
                  </a:lnTo>
                  <a:lnTo>
                    <a:pt x="117627" y="118110"/>
                  </a:lnTo>
                  <a:lnTo>
                    <a:pt x="12071858" y="118110"/>
                  </a:lnTo>
                  <a:lnTo>
                    <a:pt x="12071858" y="0"/>
                  </a:lnTo>
                  <a:lnTo>
                    <a:pt x="0" y="0"/>
                  </a:lnTo>
                  <a:lnTo>
                    <a:pt x="0" y="118110"/>
                  </a:lnTo>
                  <a:lnTo>
                    <a:pt x="0" y="6737350"/>
                  </a:lnTo>
                  <a:lnTo>
                    <a:pt x="0" y="6858000"/>
                  </a:lnTo>
                  <a:lnTo>
                    <a:pt x="12192000" y="6858000"/>
                  </a:lnTo>
                  <a:lnTo>
                    <a:pt x="12192000" y="6737871"/>
                  </a:lnTo>
                  <a:lnTo>
                    <a:pt x="12192000" y="6737350"/>
                  </a:lnTo>
                  <a:lnTo>
                    <a:pt x="12192000" y="118110"/>
                  </a:lnTo>
                  <a:lnTo>
                    <a:pt x="12192000" y="117602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FCFC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2576322" y="3576828"/>
              <a:ext cx="1760220" cy="318770"/>
            </a:xfrm>
            <a:custGeom>
              <a:avLst/>
              <a:gdLst/>
              <a:ahLst/>
              <a:cxnLst/>
              <a:rect l="l" t="t" r="r" b="b"/>
              <a:pathLst>
                <a:path w="1760220" h="318770">
                  <a:moveTo>
                    <a:pt x="1760220" y="0"/>
                  </a:moveTo>
                  <a:lnTo>
                    <a:pt x="0" y="0"/>
                  </a:lnTo>
                  <a:lnTo>
                    <a:pt x="0" y="318516"/>
                  </a:lnTo>
                  <a:lnTo>
                    <a:pt x="1760220" y="318516"/>
                  </a:lnTo>
                  <a:lnTo>
                    <a:pt x="1760220" y="0"/>
                  </a:lnTo>
                  <a:close/>
                </a:path>
              </a:pathLst>
            </a:custGeom>
            <a:solidFill>
              <a:srgbClr val="4DD2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336541" y="3576828"/>
              <a:ext cx="1759585" cy="318770"/>
            </a:xfrm>
            <a:custGeom>
              <a:avLst/>
              <a:gdLst/>
              <a:ahLst/>
              <a:cxnLst/>
              <a:rect l="l" t="t" r="r" b="b"/>
              <a:pathLst>
                <a:path w="1759585" h="318770">
                  <a:moveTo>
                    <a:pt x="1759458" y="0"/>
                  </a:moveTo>
                  <a:lnTo>
                    <a:pt x="0" y="0"/>
                  </a:lnTo>
                  <a:lnTo>
                    <a:pt x="0" y="318516"/>
                  </a:lnTo>
                  <a:lnTo>
                    <a:pt x="1759458" y="318516"/>
                  </a:lnTo>
                  <a:lnTo>
                    <a:pt x="1759458" y="0"/>
                  </a:lnTo>
                  <a:close/>
                </a:path>
              </a:pathLst>
            </a:custGeom>
            <a:solidFill>
              <a:srgbClr val="39B6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096000" y="3576828"/>
              <a:ext cx="1759585" cy="318770"/>
            </a:xfrm>
            <a:custGeom>
              <a:avLst/>
              <a:gdLst/>
              <a:ahLst/>
              <a:cxnLst/>
              <a:rect l="l" t="t" r="r" b="b"/>
              <a:pathLst>
                <a:path w="1759584" h="318770">
                  <a:moveTo>
                    <a:pt x="1759457" y="0"/>
                  </a:moveTo>
                  <a:lnTo>
                    <a:pt x="0" y="0"/>
                  </a:lnTo>
                  <a:lnTo>
                    <a:pt x="0" y="318516"/>
                  </a:lnTo>
                  <a:lnTo>
                    <a:pt x="1759457" y="318516"/>
                  </a:lnTo>
                  <a:lnTo>
                    <a:pt x="1759457" y="0"/>
                  </a:lnTo>
                  <a:close/>
                </a:path>
              </a:pathLst>
            </a:custGeom>
            <a:solidFill>
              <a:srgbClr val="259A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855457" y="3576828"/>
              <a:ext cx="1760220" cy="318770"/>
            </a:xfrm>
            <a:custGeom>
              <a:avLst/>
              <a:gdLst/>
              <a:ahLst/>
              <a:cxnLst/>
              <a:rect l="l" t="t" r="r" b="b"/>
              <a:pathLst>
                <a:path w="1760220" h="318770">
                  <a:moveTo>
                    <a:pt x="1760220" y="0"/>
                  </a:moveTo>
                  <a:lnTo>
                    <a:pt x="0" y="0"/>
                  </a:lnTo>
                  <a:lnTo>
                    <a:pt x="0" y="318516"/>
                  </a:lnTo>
                  <a:lnTo>
                    <a:pt x="1760220" y="318516"/>
                  </a:lnTo>
                  <a:lnTo>
                    <a:pt x="1760220" y="0"/>
                  </a:lnTo>
                  <a:close/>
                </a:path>
              </a:pathLst>
            </a:custGeom>
            <a:solidFill>
              <a:srgbClr val="127C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9799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5300" u="none" spc="-275">
                <a:solidFill>
                  <a:srgbClr val="252525"/>
                </a:solidFill>
              </a:rPr>
              <a:t>METHODOLOGY</a:t>
            </a:r>
            <a:endParaRPr sz="5300"/>
          </a:p>
        </p:txBody>
      </p:sp>
      <p:sp>
        <p:nvSpPr>
          <p:cNvPr id="9" name="object 9"/>
          <p:cNvSpPr txBox="1"/>
          <p:nvPr/>
        </p:nvSpPr>
        <p:spPr>
          <a:xfrm>
            <a:off x="2126742" y="1907272"/>
            <a:ext cx="2525395" cy="1272540"/>
          </a:xfrm>
          <a:prstGeom prst="rect">
            <a:avLst/>
          </a:prstGeom>
        </p:spPr>
        <p:txBody>
          <a:bodyPr vert="horz" wrap="square" lIns="0" tIns="64135" rIns="0" bIns="0" rtlCol="0">
            <a:spAutoFit/>
          </a:bodyPr>
          <a:lstStyle/>
          <a:p>
            <a:pPr marL="208915" algn="ctr">
              <a:lnSpc>
                <a:spcPct val="100000"/>
              </a:lnSpc>
              <a:spcBef>
                <a:spcPts val="505"/>
              </a:spcBef>
            </a:pPr>
            <a:r>
              <a:rPr sz="1100" spc="40">
                <a:solidFill>
                  <a:srgbClr val="001F5F"/>
                </a:solidFill>
                <a:latin typeface="Calibri"/>
                <a:cs typeface="Calibri"/>
              </a:rPr>
              <a:t>01.</a:t>
            </a:r>
            <a:endParaRPr sz="1100">
              <a:latin typeface="Calibri"/>
              <a:cs typeface="Calibri"/>
            </a:endParaRPr>
          </a:p>
          <a:p>
            <a:pPr marL="164465" algn="ctr">
              <a:lnSpc>
                <a:spcPct val="100000"/>
              </a:lnSpc>
              <a:spcBef>
                <a:spcPts val="470"/>
              </a:spcBef>
            </a:pPr>
            <a:r>
              <a:rPr sz="1400" b="1" spc="-10">
                <a:latin typeface="Calibri"/>
                <a:cs typeface="Calibri"/>
              </a:rPr>
              <a:t>Exploratory</a:t>
            </a:r>
            <a:r>
              <a:rPr sz="1400" b="1" spc="-60">
                <a:latin typeface="Calibri"/>
                <a:cs typeface="Calibri"/>
              </a:rPr>
              <a:t> </a:t>
            </a:r>
            <a:r>
              <a:rPr sz="1400" b="1">
                <a:latin typeface="Calibri"/>
                <a:cs typeface="Calibri"/>
              </a:rPr>
              <a:t>Data</a:t>
            </a:r>
            <a:r>
              <a:rPr sz="1400" b="1" spc="-65">
                <a:latin typeface="Calibri"/>
                <a:cs typeface="Calibri"/>
              </a:rPr>
              <a:t> </a:t>
            </a:r>
            <a:r>
              <a:rPr sz="1400" b="1">
                <a:latin typeface="Calibri"/>
                <a:cs typeface="Calibri"/>
              </a:rPr>
              <a:t>Analysis</a:t>
            </a:r>
            <a:r>
              <a:rPr sz="1400" b="1" spc="-40">
                <a:latin typeface="Calibri"/>
                <a:cs typeface="Calibri"/>
              </a:rPr>
              <a:t> </a:t>
            </a:r>
            <a:r>
              <a:rPr sz="1400" b="1" spc="-20">
                <a:latin typeface="Calibri"/>
                <a:cs typeface="Calibri"/>
              </a:rPr>
              <a:t>(EDA)</a:t>
            </a:r>
            <a:endParaRPr sz="1400">
              <a:latin typeface="Calibri"/>
              <a:cs typeface="Calibri"/>
            </a:endParaRPr>
          </a:p>
          <a:p>
            <a:pPr marR="36195" algn="ctr">
              <a:lnSpc>
                <a:spcPct val="100000"/>
              </a:lnSpc>
              <a:spcBef>
                <a:spcPts val="495"/>
              </a:spcBef>
            </a:pPr>
            <a:r>
              <a:rPr sz="1200">
                <a:solidFill>
                  <a:srgbClr val="374151"/>
                </a:solidFill>
                <a:latin typeface="Calibri"/>
                <a:cs typeface="Calibri"/>
              </a:rPr>
              <a:t>Analyzing</a:t>
            </a:r>
            <a:r>
              <a:rPr sz="1200" spc="-35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200">
                <a:solidFill>
                  <a:srgbClr val="374151"/>
                </a:solidFill>
                <a:latin typeface="Calibri"/>
                <a:cs typeface="Calibri"/>
              </a:rPr>
              <a:t>the</a:t>
            </a:r>
            <a:r>
              <a:rPr sz="1200" spc="-2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200">
                <a:solidFill>
                  <a:srgbClr val="374151"/>
                </a:solidFill>
                <a:latin typeface="Calibri"/>
                <a:cs typeface="Calibri"/>
              </a:rPr>
              <a:t>Fly</a:t>
            </a:r>
            <a:r>
              <a:rPr sz="1200" spc="-25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200">
                <a:solidFill>
                  <a:srgbClr val="374151"/>
                </a:solidFill>
                <a:latin typeface="Calibri"/>
                <a:cs typeface="Calibri"/>
              </a:rPr>
              <a:t>Atlas</a:t>
            </a:r>
            <a:r>
              <a:rPr sz="1200" spc="-15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200" spc="-10">
                <a:solidFill>
                  <a:srgbClr val="374151"/>
                </a:solidFill>
                <a:latin typeface="Calibri"/>
                <a:cs typeface="Calibri"/>
              </a:rPr>
              <a:t>transcriptomics</a:t>
            </a:r>
            <a:endParaRPr sz="1200">
              <a:latin typeface="Calibri"/>
              <a:cs typeface="Calibri"/>
            </a:endParaRPr>
          </a:p>
          <a:p>
            <a:pPr marR="36195" algn="ctr">
              <a:lnSpc>
                <a:spcPct val="100000"/>
              </a:lnSpc>
              <a:spcBef>
                <a:spcPts val="560"/>
              </a:spcBef>
            </a:pPr>
            <a:r>
              <a:rPr sz="1200">
                <a:solidFill>
                  <a:srgbClr val="374151"/>
                </a:solidFill>
                <a:latin typeface="Calibri"/>
                <a:cs typeface="Calibri"/>
              </a:rPr>
              <a:t>dataset</a:t>
            </a:r>
            <a:r>
              <a:rPr sz="1200" spc="-4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200">
                <a:solidFill>
                  <a:srgbClr val="374151"/>
                </a:solidFill>
                <a:latin typeface="Calibri"/>
                <a:cs typeface="Calibri"/>
              </a:rPr>
              <a:t>(head</a:t>
            </a:r>
            <a:r>
              <a:rPr sz="1200" spc="-5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200">
                <a:solidFill>
                  <a:srgbClr val="374151"/>
                </a:solidFill>
                <a:latin typeface="Calibri"/>
                <a:cs typeface="Calibri"/>
              </a:rPr>
              <a:t>cells</a:t>
            </a:r>
            <a:r>
              <a:rPr sz="1200" spc="-3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200">
                <a:solidFill>
                  <a:srgbClr val="374151"/>
                </a:solidFill>
                <a:latin typeface="Calibri"/>
                <a:cs typeface="Calibri"/>
              </a:rPr>
              <a:t>only)</a:t>
            </a:r>
            <a:r>
              <a:rPr sz="1200" spc="-45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200">
                <a:solidFill>
                  <a:srgbClr val="374151"/>
                </a:solidFill>
                <a:latin typeface="Calibri"/>
                <a:cs typeface="Calibri"/>
              </a:rPr>
              <a:t>to</a:t>
            </a:r>
            <a:r>
              <a:rPr sz="1200" spc="-3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200">
                <a:solidFill>
                  <a:srgbClr val="374151"/>
                </a:solidFill>
                <a:latin typeface="Calibri"/>
                <a:cs typeface="Calibri"/>
              </a:rPr>
              <a:t>reveal</a:t>
            </a:r>
            <a:r>
              <a:rPr sz="1200" spc="-4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200" spc="-10">
                <a:solidFill>
                  <a:srgbClr val="374151"/>
                </a:solidFill>
                <a:latin typeface="Calibri"/>
                <a:cs typeface="Calibri"/>
              </a:rPr>
              <a:t>initial</a:t>
            </a:r>
            <a:endParaRPr sz="1200">
              <a:latin typeface="Calibri"/>
              <a:cs typeface="Calibri"/>
            </a:endParaRPr>
          </a:p>
          <a:p>
            <a:pPr marR="35560" algn="ctr">
              <a:lnSpc>
                <a:spcPct val="100000"/>
              </a:lnSpc>
              <a:spcBef>
                <a:spcPts val="565"/>
              </a:spcBef>
            </a:pPr>
            <a:r>
              <a:rPr sz="1200" spc="-10">
                <a:solidFill>
                  <a:srgbClr val="374151"/>
                </a:solidFill>
                <a:latin typeface="Calibri"/>
                <a:cs typeface="Calibri"/>
              </a:rPr>
              <a:t>patterns.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214621" y="4131756"/>
            <a:ext cx="1986280" cy="1297305"/>
          </a:xfrm>
          <a:prstGeom prst="rect">
            <a:avLst/>
          </a:prstGeom>
        </p:spPr>
        <p:txBody>
          <a:bodyPr vert="horz" wrap="square" lIns="0" tIns="64135" rIns="0" bIns="0" rtlCol="0">
            <a:spAutoFit/>
          </a:bodyPr>
          <a:lstStyle/>
          <a:p>
            <a:pPr marL="61594" algn="ctr">
              <a:lnSpc>
                <a:spcPct val="100000"/>
              </a:lnSpc>
              <a:spcBef>
                <a:spcPts val="505"/>
              </a:spcBef>
            </a:pPr>
            <a:r>
              <a:rPr sz="1100" spc="40">
                <a:solidFill>
                  <a:srgbClr val="001F5F"/>
                </a:solidFill>
                <a:latin typeface="Calibri"/>
                <a:cs typeface="Calibri"/>
              </a:rPr>
              <a:t>02.</a:t>
            </a:r>
            <a:endParaRPr sz="11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465"/>
              </a:spcBef>
            </a:pPr>
            <a:r>
              <a:rPr sz="1400" b="1">
                <a:latin typeface="Calibri"/>
                <a:cs typeface="Calibri"/>
              </a:rPr>
              <a:t>Data</a:t>
            </a:r>
            <a:r>
              <a:rPr sz="1400" b="1" spc="-60">
                <a:latin typeface="Calibri"/>
                <a:cs typeface="Calibri"/>
              </a:rPr>
              <a:t> </a:t>
            </a:r>
            <a:r>
              <a:rPr sz="1400" b="1" spc="-10">
                <a:latin typeface="Calibri"/>
                <a:cs typeface="Calibri"/>
              </a:rPr>
              <a:t>Preprocessing</a:t>
            </a:r>
            <a:endParaRPr sz="1400">
              <a:latin typeface="Calibri"/>
              <a:cs typeface="Calibri"/>
            </a:endParaRPr>
          </a:p>
          <a:p>
            <a:pPr marL="12700" marR="5080" algn="ctr">
              <a:lnSpc>
                <a:spcPct val="139000"/>
              </a:lnSpc>
              <a:spcBef>
                <a:spcPts val="135"/>
              </a:spcBef>
            </a:pPr>
            <a:r>
              <a:rPr sz="1200">
                <a:solidFill>
                  <a:srgbClr val="374151"/>
                </a:solidFill>
                <a:latin typeface="Calibri"/>
                <a:cs typeface="Calibri"/>
              </a:rPr>
              <a:t>Preparing</a:t>
            </a:r>
            <a:r>
              <a:rPr sz="1200" spc="-15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200">
                <a:solidFill>
                  <a:srgbClr val="374151"/>
                </a:solidFill>
                <a:latin typeface="Calibri"/>
                <a:cs typeface="Calibri"/>
              </a:rPr>
              <a:t>and</a:t>
            </a:r>
            <a:r>
              <a:rPr sz="1200" spc="-10">
                <a:solidFill>
                  <a:srgbClr val="374151"/>
                </a:solidFill>
                <a:latin typeface="Calibri"/>
                <a:cs typeface="Calibri"/>
              </a:rPr>
              <a:t> transforming</a:t>
            </a:r>
            <a:r>
              <a:rPr sz="1200" spc="-15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200" spc="-25">
                <a:solidFill>
                  <a:srgbClr val="374151"/>
                </a:solidFill>
                <a:latin typeface="Calibri"/>
                <a:cs typeface="Calibri"/>
              </a:rPr>
              <a:t>raw </a:t>
            </a:r>
            <a:r>
              <a:rPr sz="1200">
                <a:solidFill>
                  <a:srgbClr val="374151"/>
                </a:solidFill>
                <a:latin typeface="Calibri"/>
                <a:cs typeface="Calibri"/>
              </a:rPr>
              <a:t>data</a:t>
            </a:r>
            <a:r>
              <a:rPr sz="1200" spc="-35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200">
                <a:solidFill>
                  <a:srgbClr val="374151"/>
                </a:solidFill>
                <a:latin typeface="Calibri"/>
                <a:cs typeface="Calibri"/>
              </a:rPr>
              <a:t>into</a:t>
            </a:r>
            <a:r>
              <a:rPr sz="1200" spc="-3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200">
                <a:solidFill>
                  <a:srgbClr val="374151"/>
                </a:solidFill>
                <a:latin typeface="Calibri"/>
                <a:cs typeface="Calibri"/>
              </a:rPr>
              <a:t>a</a:t>
            </a:r>
            <a:r>
              <a:rPr sz="1200" spc="-2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200">
                <a:solidFill>
                  <a:srgbClr val="374151"/>
                </a:solidFill>
                <a:latin typeface="Calibri"/>
                <a:cs typeface="Calibri"/>
              </a:rPr>
              <a:t>format</a:t>
            </a:r>
            <a:r>
              <a:rPr sz="1200" spc="-25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200">
                <a:solidFill>
                  <a:srgbClr val="374151"/>
                </a:solidFill>
                <a:latin typeface="Calibri"/>
                <a:cs typeface="Calibri"/>
              </a:rPr>
              <a:t>fit</a:t>
            </a:r>
            <a:r>
              <a:rPr sz="1200" spc="-25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200">
                <a:solidFill>
                  <a:srgbClr val="374151"/>
                </a:solidFill>
                <a:latin typeface="Calibri"/>
                <a:cs typeface="Calibri"/>
              </a:rPr>
              <a:t>for</a:t>
            </a:r>
            <a:r>
              <a:rPr sz="1200" spc="-25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200">
                <a:solidFill>
                  <a:srgbClr val="374151"/>
                </a:solidFill>
                <a:latin typeface="Calibri"/>
                <a:cs typeface="Calibri"/>
              </a:rPr>
              <a:t>the</a:t>
            </a:r>
            <a:r>
              <a:rPr sz="1200" spc="-35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200" spc="-25">
                <a:solidFill>
                  <a:srgbClr val="374151"/>
                </a:solidFill>
                <a:latin typeface="Calibri"/>
                <a:cs typeface="Calibri"/>
              </a:rPr>
              <a:t>1D </a:t>
            </a:r>
            <a:r>
              <a:rPr sz="1200">
                <a:solidFill>
                  <a:srgbClr val="374151"/>
                </a:solidFill>
                <a:latin typeface="Calibri"/>
                <a:cs typeface="Calibri"/>
              </a:rPr>
              <a:t>CNN </a:t>
            </a:r>
            <a:r>
              <a:rPr sz="1200" spc="-10">
                <a:solidFill>
                  <a:srgbClr val="374151"/>
                </a:solidFill>
                <a:latin typeface="Calibri"/>
                <a:cs typeface="Calibri"/>
              </a:rPr>
              <a:t>model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495793" y="4126376"/>
            <a:ext cx="2334895" cy="1812289"/>
          </a:xfrm>
          <a:prstGeom prst="rect">
            <a:avLst/>
          </a:prstGeom>
        </p:spPr>
        <p:txBody>
          <a:bodyPr vert="horz" wrap="square" lIns="0" tIns="74930" rIns="0" bIns="0" rtlCol="0">
            <a:spAutoFit/>
          </a:bodyPr>
          <a:lstStyle/>
          <a:p>
            <a:pPr marL="198755" algn="ctr">
              <a:lnSpc>
                <a:spcPct val="100000"/>
              </a:lnSpc>
              <a:spcBef>
                <a:spcPts val="590"/>
              </a:spcBef>
            </a:pPr>
            <a:r>
              <a:rPr sz="1100" spc="40">
                <a:solidFill>
                  <a:srgbClr val="001F5F"/>
                </a:solidFill>
                <a:latin typeface="Calibri"/>
                <a:cs typeface="Calibri"/>
              </a:rPr>
              <a:t>04.</a:t>
            </a:r>
            <a:endParaRPr sz="11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565"/>
              </a:spcBef>
            </a:pPr>
            <a:r>
              <a:rPr sz="1400" b="1">
                <a:latin typeface="Calibri"/>
                <a:cs typeface="Calibri"/>
              </a:rPr>
              <a:t>Model</a:t>
            </a:r>
            <a:r>
              <a:rPr sz="1400" b="1" spc="-40">
                <a:latin typeface="Calibri"/>
                <a:cs typeface="Calibri"/>
              </a:rPr>
              <a:t> </a:t>
            </a:r>
            <a:r>
              <a:rPr sz="1400" b="1" spc="-10">
                <a:latin typeface="Calibri"/>
                <a:cs typeface="Calibri"/>
              </a:rPr>
              <a:t>Evaluation/Visualization</a:t>
            </a:r>
            <a:endParaRPr sz="1400">
              <a:latin typeface="Calibri"/>
              <a:cs typeface="Calibri"/>
            </a:endParaRPr>
          </a:p>
          <a:p>
            <a:pPr marL="267970" marR="61594" algn="ctr">
              <a:lnSpc>
                <a:spcPct val="138900"/>
              </a:lnSpc>
              <a:spcBef>
                <a:spcPts val="15"/>
              </a:spcBef>
            </a:pPr>
            <a:r>
              <a:rPr sz="1200" spc="-10">
                <a:solidFill>
                  <a:srgbClr val="374151"/>
                </a:solidFill>
                <a:latin typeface="Calibri"/>
                <a:cs typeface="Calibri"/>
              </a:rPr>
              <a:t>Evaluating</a:t>
            </a:r>
            <a:r>
              <a:rPr sz="1200">
                <a:solidFill>
                  <a:srgbClr val="374151"/>
                </a:solidFill>
                <a:latin typeface="Calibri"/>
                <a:cs typeface="Calibri"/>
              </a:rPr>
              <a:t> the</a:t>
            </a:r>
            <a:r>
              <a:rPr sz="1200" spc="15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200" spc="-10">
                <a:solidFill>
                  <a:srgbClr val="374151"/>
                </a:solidFill>
                <a:latin typeface="Calibri"/>
                <a:cs typeface="Calibri"/>
              </a:rPr>
              <a:t>model's performance</a:t>
            </a:r>
            <a:r>
              <a:rPr sz="1200" spc="1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200">
                <a:solidFill>
                  <a:srgbClr val="374151"/>
                </a:solidFill>
                <a:latin typeface="Calibri"/>
                <a:cs typeface="Calibri"/>
              </a:rPr>
              <a:t>using</a:t>
            </a:r>
            <a:r>
              <a:rPr sz="1200" spc="2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200" spc="-10">
                <a:solidFill>
                  <a:srgbClr val="374151"/>
                </a:solidFill>
                <a:latin typeface="Calibri"/>
                <a:cs typeface="Calibri"/>
              </a:rPr>
              <a:t>performance </a:t>
            </a:r>
            <a:r>
              <a:rPr sz="1200">
                <a:solidFill>
                  <a:srgbClr val="374151"/>
                </a:solidFill>
                <a:latin typeface="Calibri"/>
                <a:cs typeface="Calibri"/>
              </a:rPr>
              <a:t>metrics,</a:t>
            </a:r>
            <a:r>
              <a:rPr sz="1200" spc="-25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200" spc="-10">
                <a:solidFill>
                  <a:srgbClr val="374151"/>
                </a:solidFill>
                <a:latin typeface="Calibri"/>
                <a:cs typeface="Calibri"/>
              </a:rPr>
              <a:t>feature</a:t>
            </a:r>
            <a:r>
              <a:rPr sz="1200" spc="-4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200" spc="-10">
                <a:solidFill>
                  <a:srgbClr val="374151"/>
                </a:solidFill>
                <a:latin typeface="Calibri"/>
                <a:cs typeface="Calibri"/>
              </a:rPr>
              <a:t>importance </a:t>
            </a:r>
            <a:r>
              <a:rPr sz="1200" spc="-25">
                <a:solidFill>
                  <a:srgbClr val="374151"/>
                </a:solidFill>
                <a:latin typeface="Calibri"/>
                <a:cs typeface="Calibri"/>
              </a:rPr>
              <a:t>(SHAP,</a:t>
            </a:r>
            <a:r>
              <a:rPr sz="1200" spc="-5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200">
                <a:solidFill>
                  <a:srgbClr val="374151"/>
                </a:solidFill>
                <a:latin typeface="Calibri"/>
                <a:cs typeface="Calibri"/>
              </a:rPr>
              <a:t>LIME),</a:t>
            </a:r>
            <a:r>
              <a:rPr sz="1200" spc="-2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200">
                <a:solidFill>
                  <a:srgbClr val="374151"/>
                </a:solidFill>
                <a:latin typeface="Calibri"/>
                <a:cs typeface="Calibri"/>
              </a:rPr>
              <a:t>and</a:t>
            </a:r>
            <a:r>
              <a:rPr sz="1200" spc="-2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200" spc="-10">
                <a:solidFill>
                  <a:srgbClr val="374151"/>
                </a:solidFill>
                <a:latin typeface="Calibri"/>
                <a:cs typeface="Calibri"/>
              </a:rPr>
              <a:t>general statistical</a:t>
            </a:r>
            <a:r>
              <a:rPr sz="1200" spc="-5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200" spc="-10">
                <a:solidFill>
                  <a:srgbClr val="374151"/>
                </a:solidFill>
                <a:latin typeface="Calibri"/>
                <a:cs typeface="Calibri"/>
              </a:rPr>
              <a:t>analysis.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3448811" y="3305936"/>
            <a:ext cx="5311140" cy="852169"/>
            <a:chOff x="3448811" y="3305936"/>
            <a:chExt cx="5311140" cy="852169"/>
          </a:xfrm>
        </p:grpSpPr>
        <p:sp>
          <p:nvSpPr>
            <p:cNvPr id="13" name="object 13"/>
            <p:cNvSpPr/>
            <p:nvPr/>
          </p:nvSpPr>
          <p:spPr>
            <a:xfrm>
              <a:off x="3472814" y="3311270"/>
              <a:ext cx="0" cy="253365"/>
            </a:xfrm>
            <a:custGeom>
              <a:avLst/>
              <a:gdLst/>
              <a:ahLst/>
              <a:cxnLst/>
              <a:rect l="l" t="t" r="r" b="b"/>
              <a:pathLst>
                <a:path h="253364">
                  <a:moveTo>
                    <a:pt x="0" y="0"/>
                  </a:moveTo>
                  <a:lnTo>
                    <a:pt x="0" y="252983"/>
                  </a:lnTo>
                </a:path>
              </a:pathLst>
            </a:custGeom>
            <a:ln w="48006">
              <a:solidFill>
                <a:srgbClr val="4DD2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232272" y="3904106"/>
              <a:ext cx="0" cy="254000"/>
            </a:xfrm>
            <a:custGeom>
              <a:avLst/>
              <a:gdLst/>
              <a:ahLst/>
              <a:cxnLst/>
              <a:rect l="l" t="t" r="r" b="b"/>
              <a:pathLst>
                <a:path h="254000">
                  <a:moveTo>
                    <a:pt x="0" y="0"/>
                  </a:moveTo>
                  <a:lnTo>
                    <a:pt x="0" y="253746"/>
                  </a:lnTo>
                </a:path>
              </a:pathLst>
            </a:custGeom>
            <a:ln w="48006">
              <a:solidFill>
                <a:srgbClr val="39B6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6976490" y="3305936"/>
              <a:ext cx="0" cy="254000"/>
            </a:xfrm>
            <a:custGeom>
              <a:avLst/>
              <a:gdLst/>
              <a:ahLst/>
              <a:cxnLst/>
              <a:rect l="l" t="t" r="r" b="b"/>
              <a:pathLst>
                <a:path h="254000">
                  <a:moveTo>
                    <a:pt x="0" y="0"/>
                  </a:moveTo>
                  <a:lnTo>
                    <a:pt x="0" y="253746"/>
                  </a:lnTo>
                </a:path>
              </a:pathLst>
            </a:custGeom>
            <a:ln w="48006">
              <a:solidFill>
                <a:srgbClr val="2C92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8735948" y="3904106"/>
              <a:ext cx="0" cy="254000"/>
            </a:xfrm>
            <a:custGeom>
              <a:avLst/>
              <a:gdLst/>
              <a:ahLst/>
              <a:cxnLst/>
              <a:rect l="l" t="t" r="r" b="b"/>
              <a:pathLst>
                <a:path h="254000">
                  <a:moveTo>
                    <a:pt x="0" y="0"/>
                  </a:moveTo>
                  <a:lnTo>
                    <a:pt x="0" y="253746"/>
                  </a:lnTo>
                </a:path>
              </a:pathLst>
            </a:custGeom>
            <a:ln w="48006">
              <a:solidFill>
                <a:srgbClr val="127C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5876544" y="1933391"/>
            <a:ext cx="2136140" cy="1234440"/>
          </a:xfrm>
          <a:prstGeom prst="rect">
            <a:avLst/>
          </a:prstGeom>
        </p:spPr>
        <p:txBody>
          <a:bodyPr vert="horz" wrap="square" lIns="0" tIns="64769" rIns="0" bIns="0" rtlCol="0">
            <a:spAutoFit/>
          </a:bodyPr>
          <a:lstStyle/>
          <a:p>
            <a:pPr marL="74295" algn="ctr">
              <a:lnSpc>
                <a:spcPct val="100000"/>
              </a:lnSpc>
              <a:spcBef>
                <a:spcPts val="509"/>
              </a:spcBef>
            </a:pPr>
            <a:r>
              <a:rPr sz="1100" spc="35">
                <a:solidFill>
                  <a:srgbClr val="001F5F"/>
                </a:solidFill>
                <a:latin typeface="Calibri"/>
                <a:cs typeface="Calibri"/>
              </a:rPr>
              <a:t>03.</a:t>
            </a:r>
            <a:endParaRPr sz="1100">
              <a:latin typeface="Calibri"/>
              <a:cs typeface="Calibri"/>
            </a:endParaRPr>
          </a:p>
          <a:p>
            <a:pPr marL="76835" algn="ctr">
              <a:lnSpc>
                <a:spcPct val="100000"/>
              </a:lnSpc>
              <a:spcBef>
                <a:spcPts val="465"/>
              </a:spcBef>
            </a:pPr>
            <a:r>
              <a:rPr sz="1400" b="1">
                <a:latin typeface="Calibri"/>
                <a:cs typeface="Calibri"/>
              </a:rPr>
              <a:t>Model</a:t>
            </a:r>
            <a:r>
              <a:rPr sz="1400" b="1" spc="-40">
                <a:latin typeface="Calibri"/>
                <a:cs typeface="Calibri"/>
              </a:rPr>
              <a:t> </a:t>
            </a:r>
            <a:r>
              <a:rPr sz="1400" b="1" spc="-10">
                <a:latin typeface="Calibri"/>
                <a:cs typeface="Calibri"/>
              </a:rPr>
              <a:t>Building</a:t>
            </a:r>
            <a:endParaRPr sz="14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200"/>
              </a:spcBef>
            </a:pPr>
            <a:r>
              <a:rPr sz="1200">
                <a:solidFill>
                  <a:srgbClr val="374151"/>
                </a:solidFill>
                <a:latin typeface="Calibri"/>
                <a:cs typeface="Calibri"/>
              </a:rPr>
              <a:t>Creating</a:t>
            </a:r>
            <a:r>
              <a:rPr sz="1200" spc="-35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200">
                <a:solidFill>
                  <a:srgbClr val="374151"/>
                </a:solidFill>
                <a:latin typeface="Calibri"/>
                <a:cs typeface="Calibri"/>
              </a:rPr>
              <a:t>and</a:t>
            </a:r>
            <a:r>
              <a:rPr sz="1200" spc="-25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200">
                <a:solidFill>
                  <a:srgbClr val="374151"/>
                </a:solidFill>
                <a:latin typeface="Calibri"/>
                <a:cs typeface="Calibri"/>
              </a:rPr>
              <a:t>optimizing</a:t>
            </a:r>
            <a:r>
              <a:rPr sz="1200" spc="-2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200">
                <a:solidFill>
                  <a:srgbClr val="374151"/>
                </a:solidFill>
                <a:latin typeface="Calibri"/>
                <a:cs typeface="Calibri"/>
              </a:rPr>
              <a:t>a</a:t>
            </a:r>
            <a:r>
              <a:rPr sz="1200" spc="-2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200" spc="-25">
                <a:solidFill>
                  <a:srgbClr val="374151"/>
                </a:solidFill>
                <a:latin typeface="Calibri"/>
                <a:cs typeface="Calibri"/>
              </a:rPr>
              <a:t>1D</a:t>
            </a:r>
            <a:endParaRPr sz="1200">
              <a:latin typeface="Calibri"/>
              <a:cs typeface="Calibri"/>
            </a:endParaRPr>
          </a:p>
          <a:p>
            <a:pPr marL="635" algn="ctr">
              <a:lnSpc>
                <a:spcPct val="100000"/>
              </a:lnSpc>
              <a:spcBef>
                <a:spcPts val="555"/>
              </a:spcBef>
            </a:pPr>
            <a:r>
              <a:rPr sz="1200" spc="-10">
                <a:solidFill>
                  <a:srgbClr val="374151"/>
                </a:solidFill>
                <a:latin typeface="Calibri"/>
                <a:cs typeface="Calibri"/>
              </a:rPr>
              <a:t>Convolutional</a:t>
            </a:r>
            <a:r>
              <a:rPr sz="1200" spc="-25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200">
                <a:solidFill>
                  <a:srgbClr val="374151"/>
                </a:solidFill>
                <a:latin typeface="Calibri"/>
                <a:cs typeface="Calibri"/>
              </a:rPr>
              <a:t>Neural</a:t>
            </a:r>
            <a:r>
              <a:rPr sz="1200" spc="-35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200">
                <a:solidFill>
                  <a:srgbClr val="374151"/>
                </a:solidFill>
                <a:latin typeface="Calibri"/>
                <a:cs typeface="Calibri"/>
              </a:rPr>
              <a:t>Network</a:t>
            </a:r>
            <a:r>
              <a:rPr sz="1200" spc="-15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200" spc="-25">
                <a:solidFill>
                  <a:srgbClr val="374151"/>
                </a:solidFill>
                <a:latin typeface="Calibri"/>
                <a:cs typeface="Calibri"/>
              </a:rPr>
              <a:t>to</a:t>
            </a:r>
            <a:endParaRPr sz="12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565"/>
              </a:spcBef>
            </a:pPr>
            <a:r>
              <a:rPr sz="1200">
                <a:solidFill>
                  <a:srgbClr val="374151"/>
                </a:solidFill>
                <a:latin typeface="Calibri"/>
                <a:cs typeface="Calibri"/>
              </a:rPr>
              <a:t>discern</a:t>
            </a:r>
            <a:r>
              <a:rPr sz="1200" spc="-20">
                <a:solidFill>
                  <a:srgbClr val="374151"/>
                </a:solidFill>
                <a:latin typeface="Calibri"/>
                <a:cs typeface="Calibri"/>
              </a:rPr>
              <a:t> sex-</a:t>
            </a:r>
            <a:r>
              <a:rPr sz="1200">
                <a:solidFill>
                  <a:srgbClr val="374151"/>
                </a:solidFill>
                <a:latin typeface="Calibri"/>
                <a:cs typeface="Calibri"/>
              </a:rPr>
              <a:t>specific</a:t>
            </a:r>
            <a:r>
              <a:rPr sz="1200" spc="1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200">
                <a:solidFill>
                  <a:srgbClr val="374151"/>
                </a:solidFill>
                <a:latin typeface="Calibri"/>
                <a:cs typeface="Calibri"/>
              </a:rPr>
              <a:t>aging</a:t>
            </a:r>
            <a:r>
              <a:rPr sz="1200" spc="-15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200" spc="-10">
                <a:solidFill>
                  <a:srgbClr val="374151"/>
                </a:solidFill>
                <a:latin typeface="Calibri"/>
                <a:cs typeface="Calibri"/>
              </a:rPr>
              <a:t>patterns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276600" y="3604279"/>
            <a:ext cx="6697473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0">
                <a:solidFill>
                  <a:srgbClr val="FFFFFF"/>
                </a:solidFill>
                <a:latin typeface="Now" pitchFamily="2" charset="77"/>
                <a:cs typeface="Calibri"/>
              </a:rPr>
              <a:t>RESEARCH</a:t>
            </a:r>
            <a:r>
              <a:rPr sz="1600" spc="-40">
                <a:solidFill>
                  <a:srgbClr val="FFFFFF"/>
                </a:solidFill>
                <a:latin typeface="Now" pitchFamily="2" charset="77"/>
                <a:cs typeface="Calibri"/>
              </a:rPr>
              <a:t> </a:t>
            </a:r>
            <a:r>
              <a:rPr sz="1600">
                <a:solidFill>
                  <a:srgbClr val="FFFFFF"/>
                </a:solidFill>
                <a:latin typeface="Now" pitchFamily="2" charset="77"/>
                <a:cs typeface="Calibri"/>
              </a:rPr>
              <a:t>OBJECTIVE:</a:t>
            </a:r>
            <a:r>
              <a:rPr sz="1600" spc="-40">
                <a:solidFill>
                  <a:srgbClr val="FFFFFF"/>
                </a:solidFill>
                <a:latin typeface="Now" pitchFamily="2" charset="77"/>
                <a:cs typeface="Calibri"/>
              </a:rPr>
              <a:t> </a:t>
            </a:r>
            <a:r>
              <a:rPr sz="1600">
                <a:solidFill>
                  <a:srgbClr val="FFFFFF"/>
                </a:solidFill>
                <a:latin typeface="Now" pitchFamily="2" charset="77"/>
                <a:cs typeface="Calibri"/>
              </a:rPr>
              <a:t>DEVELOP</a:t>
            </a:r>
            <a:r>
              <a:rPr sz="1600" spc="-35">
                <a:solidFill>
                  <a:srgbClr val="FFFFFF"/>
                </a:solidFill>
                <a:latin typeface="Now" pitchFamily="2" charset="77"/>
                <a:cs typeface="Calibri"/>
              </a:rPr>
              <a:t> </a:t>
            </a:r>
            <a:r>
              <a:rPr sz="1600">
                <a:solidFill>
                  <a:srgbClr val="FFFFFF"/>
                </a:solidFill>
                <a:latin typeface="Now" pitchFamily="2" charset="77"/>
                <a:cs typeface="Calibri"/>
              </a:rPr>
              <a:t>A</a:t>
            </a:r>
            <a:r>
              <a:rPr sz="1600" spc="-50">
                <a:solidFill>
                  <a:srgbClr val="FFFFFF"/>
                </a:solidFill>
                <a:latin typeface="Now" pitchFamily="2" charset="77"/>
                <a:cs typeface="Calibri"/>
              </a:rPr>
              <a:t> </a:t>
            </a:r>
            <a:r>
              <a:rPr sz="1600">
                <a:solidFill>
                  <a:srgbClr val="FFFFFF"/>
                </a:solidFill>
                <a:latin typeface="Now" pitchFamily="2" charset="77"/>
                <a:cs typeface="Calibri"/>
              </a:rPr>
              <a:t>PIPELINE</a:t>
            </a:r>
            <a:r>
              <a:rPr sz="1600" spc="-55">
                <a:solidFill>
                  <a:srgbClr val="FFFFFF"/>
                </a:solidFill>
                <a:latin typeface="Now" pitchFamily="2" charset="77"/>
                <a:cs typeface="Calibri"/>
              </a:rPr>
              <a:t> </a:t>
            </a:r>
            <a:r>
              <a:rPr sz="1600">
                <a:solidFill>
                  <a:srgbClr val="FFFFFF"/>
                </a:solidFill>
                <a:latin typeface="Now" pitchFamily="2" charset="77"/>
                <a:cs typeface="Calibri"/>
              </a:rPr>
              <a:t>TO</a:t>
            </a:r>
            <a:r>
              <a:rPr sz="1600" spc="-55">
                <a:solidFill>
                  <a:srgbClr val="FFFFFF"/>
                </a:solidFill>
                <a:latin typeface="Now" pitchFamily="2" charset="77"/>
                <a:cs typeface="Calibri"/>
              </a:rPr>
              <a:t> </a:t>
            </a:r>
            <a:r>
              <a:rPr sz="1600">
                <a:solidFill>
                  <a:srgbClr val="FFFFFF"/>
                </a:solidFill>
                <a:latin typeface="Now" pitchFamily="2" charset="77"/>
                <a:cs typeface="Calibri"/>
              </a:rPr>
              <a:t>PREDICT</a:t>
            </a:r>
            <a:r>
              <a:rPr sz="1600" spc="-45">
                <a:solidFill>
                  <a:srgbClr val="FFFFFF"/>
                </a:solidFill>
                <a:latin typeface="Now" pitchFamily="2" charset="77"/>
                <a:cs typeface="Calibri"/>
              </a:rPr>
              <a:t> </a:t>
            </a:r>
            <a:r>
              <a:rPr sz="1600" spc="-10">
                <a:solidFill>
                  <a:srgbClr val="FFFFFF"/>
                </a:solidFill>
                <a:latin typeface="Now" pitchFamily="2" charset="77"/>
                <a:cs typeface="Calibri"/>
              </a:rPr>
              <a:t>SEX_AGE</a:t>
            </a:r>
            <a:endParaRPr sz="1600">
              <a:latin typeface="Now" pitchFamily="2" charset="77"/>
              <a:cs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89460" cy="6858000"/>
          </a:xfrm>
          <a:custGeom>
            <a:avLst/>
            <a:gdLst/>
            <a:ahLst/>
            <a:cxnLst/>
            <a:rect l="l" t="t" r="r" b="b"/>
            <a:pathLst>
              <a:path w="12189460" h="6858000">
                <a:moveTo>
                  <a:pt x="12188952" y="0"/>
                </a:moveTo>
                <a:lnTo>
                  <a:pt x="0" y="0"/>
                </a:lnTo>
                <a:lnTo>
                  <a:pt x="0" y="6858000"/>
                </a:lnTo>
                <a:lnTo>
                  <a:pt x="12188952" y="6858000"/>
                </a:lnTo>
                <a:lnTo>
                  <a:pt x="12188952" y="0"/>
                </a:lnTo>
                <a:close/>
              </a:path>
            </a:pathLst>
          </a:custGeom>
          <a:solidFill>
            <a:srgbClr val="5150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96062" y="483869"/>
            <a:ext cx="3413760" cy="5889625"/>
          </a:xfrm>
          <a:custGeom>
            <a:avLst/>
            <a:gdLst/>
            <a:ahLst/>
            <a:cxnLst/>
            <a:rect l="l" t="t" r="r" b="b"/>
            <a:pathLst>
              <a:path w="3413760" h="5889625">
                <a:moveTo>
                  <a:pt x="3413760" y="0"/>
                </a:moveTo>
                <a:lnTo>
                  <a:pt x="0" y="0"/>
                </a:lnTo>
                <a:lnTo>
                  <a:pt x="0" y="5889498"/>
                </a:lnTo>
                <a:lnTo>
                  <a:pt x="3413760" y="5889498"/>
                </a:lnTo>
                <a:lnTo>
                  <a:pt x="341376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072128" y="486155"/>
            <a:ext cx="3575685" cy="5888990"/>
          </a:xfrm>
          <a:custGeom>
            <a:avLst/>
            <a:gdLst/>
            <a:ahLst/>
            <a:cxnLst/>
            <a:rect l="l" t="t" r="r" b="b"/>
            <a:pathLst>
              <a:path w="3575684" h="5888990">
                <a:moveTo>
                  <a:pt x="3575304" y="0"/>
                </a:moveTo>
                <a:lnTo>
                  <a:pt x="0" y="0"/>
                </a:lnTo>
                <a:lnTo>
                  <a:pt x="0" y="5888736"/>
                </a:lnTo>
                <a:lnTo>
                  <a:pt x="3575304" y="5888736"/>
                </a:lnTo>
                <a:lnTo>
                  <a:pt x="357530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808214" y="483869"/>
            <a:ext cx="3899535" cy="2864485"/>
          </a:xfrm>
          <a:custGeom>
            <a:avLst/>
            <a:gdLst/>
            <a:ahLst/>
            <a:cxnLst/>
            <a:rect l="l" t="t" r="r" b="b"/>
            <a:pathLst>
              <a:path w="3899534" h="2864485">
                <a:moveTo>
                  <a:pt x="3899154" y="0"/>
                </a:moveTo>
                <a:lnTo>
                  <a:pt x="0" y="0"/>
                </a:lnTo>
                <a:lnTo>
                  <a:pt x="0" y="2864357"/>
                </a:lnTo>
                <a:lnTo>
                  <a:pt x="3899154" y="2864357"/>
                </a:lnTo>
                <a:lnTo>
                  <a:pt x="389915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808214" y="3509009"/>
            <a:ext cx="3899535" cy="2847975"/>
          </a:xfrm>
          <a:custGeom>
            <a:avLst/>
            <a:gdLst/>
            <a:ahLst/>
            <a:cxnLst/>
            <a:rect l="l" t="t" r="r" b="b"/>
            <a:pathLst>
              <a:path w="3899534" h="2847975">
                <a:moveTo>
                  <a:pt x="3899154" y="0"/>
                </a:moveTo>
                <a:lnTo>
                  <a:pt x="0" y="0"/>
                </a:lnTo>
                <a:lnTo>
                  <a:pt x="0" y="2847594"/>
                </a:lnTo>
                <a:lnTo>
                  <a:pt x="3899154" y="2847594"/>
                </a:lnTo>
                <a:lnTo>
                  <a:pt x="389915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2697480" y="6468969"/>
            <a:ext cx="11582400" cy="22762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GB" sz="1400">
                <a:solidFill>
                  <a:srgbClr val="FFFFFF"/>
                </a:solidFill>
                <a:latin typeface="Calibri"/>
                <a:cs typeface="Calibri"/>
              </a:rPr>
              <a:t>Figure 25: </a:t>
            </a:r>
            <a:r>
              <a:rPr lang="en-US" sz="1400">
                <a:solidFill>
                  <a:srgbClr val="FFFFFF"/>
                </a:solidFill>
                <a:latin typeface="Calibri"/>
                <a:cs typeface="Calibri"/>
              </a:rPr>
              <a:t> Differential expression of the top 20 SHAP-identified features across age groups by sex.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17" name="Picture 16" descr="A graph with numbers and a line&#10;&#10;Description automatically generated">
            <a:extLst>
              <a:ext uri="{FF2B5EF4-FFF2-40B4-BE49-F238E27FC236}">
                <a16:creationId xmlns:a16="http://schemas.microsoft.com/office/drawing/2014/main" id="{442FBB68-FD9B-BC3B-7C1D-1526D6B10BA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156" y="586344"/>
            <a:ext cx="2252980" cy="1680795"/>
          </a:xfrm>
          <a:prstGeom prst="rect">
            <a:avLst/>
          </a:prstGeom>
        </p:spPr>
      </p:pic>
      <p:pic>
        <p:nvPicPr>
          <p:cNvPr id="19" name="Picture 18" descr="A graph with a line and a red line&#10;&#10;Description automatically generated">
            <a:extLst>
              <a:ext uri="{FF2B5EF4-FFF2-40B4-BE49-F238E27FC236}">
                <a16:creationId xmlns:a16="http://schemas.microsoft.com/office/drawing/2014/main" id="{DF4EF9BA-4DF9-5694-79FF-B2991F05D70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156" y="2421845"/>
            <a:ext cx="2252981" cy="1680795"/>
          </a:xfrm>
          <a:prstGeom prst="rect">
            <a:avLst/>
          </a:prstGeom>
        </p:spPr>
      </p:pic>
      <p:pic>
        <p:nvPicPr>
          <p:cNvPr id="21" name="Picture 20" descr="A graph with red and blue lines&#10;&#10;Description automatically generated">
            <a:extLst>
              <a:ext uri="{FF2B5EF4-FFF2-40B4-BE49-F238E27FC236}">
                <a16:creationId xmlns:a16="http://schemas.microsoft.com/office/drawing/2014/main" id="{C50A97B4-F2C4-8282-A3CD-85BF1B28B4E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567" y="4318307"/>
            <a:ext cx="2416156" cy="1802529"/>
          </a:xfrm>
          <a:prstGeom prst="rect">
            <a:avLst/>
          </a:prstGeom>
        </p:spPr>
      </p:pic>
      <p:pic>
        <p:nvPicPr>
          <p:cNvPr id="23" name="Picture 22" descr="A graph with red and blue lines&#10;&#10;Description automatically generated">
            <a:extLst>
              <a:ext uri="{FF2B5EF4-FFF2-40B4-BE49-F238E27FC236}">
                <a16:creationId xmlns:a16="http://schemas.microsoft.com/office/drawing/2014/main" id="{EB2C6466-088C-8FEB-9AF7-FA64BC2D9C5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3576" y="581630"/>
            <a:ext cx="2339519" cy="1745356"/>
          </a:xfrm>
          <a:prstGeom prst="rect">
            <a:avLst/>
          </a:prstGeom>
        </p:spPr>
      </p:pic>
      <p:pic>
        <p:nvPicPr>
          <p:cNvPr id="25" name="Picture 24" descr="A graph of a graph with red and blue lines&#10;&#10;Description automatically generated">
            <a:extLst>
              <a:ext uri="{FF2B5EF4-FFF2-40B4-BE49-F238E27FC236}">
                <a16:creationId xmlns:a16="http://schemas.microsoft.com/office/drawing/2014/main" id="{F3D73280-27EE-3416-D1F6-05A39D75BFC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3575" y="2458036"/>
            <a:ext cx="2339519" cy="1745356"/>
          </a:xfrm>
          <a:prstGeom prst="rect">
            <a:avLst/>
          </a:prstGeom>
        </p:spPr>
      </p:pic>
      <p:pic>
        <p:nvPicPr>
          <p:cNvPr id="27" name="Picture 26" descr="A graph with a red and blue line&#10;&#10;Description automatically generated">
            <a:extLst>
              <a:ext uri="{FF2B5EF4-FFF2-40B4-BE49-F238E27FC236}">
                <a16:creationId xmlns:a16="http://schemas.microsoft.com/office/drawing/2014/main" id="{ED5C779C-357C-F90C-3814-F882137A7DB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2248" y="4355758"/>
            <a:ext cx="2482174" cy="1851781"/>
          </a:xfrm>
          <a:prstGeom prst="rect">
            <a:avLst/>
          </a:prstGeom>
        </p:spPr>
      </p:pic>
      <p:pic>
        <p:nvPicPr>
          <p:cNvPr id="29" name="Picture 28" descr="A graph with red and blue lines&#10;&#10;Description automatically generated">
            <a:extLst>
              <a:ext uri="{FF2B5EF4-FFF2-40B4-BE49-F238E27FC236}">
                <a16:creationId xmlns:a16="http://schemas.microsoft.com/office/drawing/2014/main" id="{9549189F-B7E4-BF9E-FE6C-B8E8CA9143B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7901" y="559682"/>
            <a:ext cx="3595348" cy="2682244"/>
          </a:xfrm>
          <a:prstGeom prst="rect">
            <a:avLst/>
          </a:prstGeom>
        </p:spPr>
      </p:pic>
      <p:pic>
        <p:nvPicPr>
          <p:cNvPr id="31" name="Picture 30" descr="A graph with red and blue lines&#10;&#10;Description automatically generated">
            <a:extLst>
              <a:ext uri="{FF2B5EF4-FFF2-40B4-BE49-F238E27FC236}">
                <a16:creationId xmlns:a16="http://schemas.microsoft.com/office/drawing/2014/main" id="{77111F2C-AC3B-BD5F-B6F6-B08B37BB492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3062" y="3701508"/>
            <a:ext cx="3054022" cy="2278398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4166234" y="1573911"/>
            <a:ext cx="0" cy="3710304"/>
          </a:xfrm>
          <a:custGeom>
            <a:avLst/>
            <a:gdLst/>
            <a:ahLst/>
            <a:cxnLst/>
            <a:rect l="l" t="t" r="r" b="b"/>
            <a:pathLst>
              <a:path h="3710304">
                <a:moveTo>
                  <a:pt x="0" y="0"/>
                </a:moveTo>
                <a:lnTo>
                  <a:pt x="0" y="3710178"/>
                </a:lnTo>
              </a:path>
            </a:pathLst>
          </a:custGeom>
          <a:ln w="19050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996046" y="1573911"/>
            <a:ext cx="0" cy="3710304"/>
          </a:xfrm>
          <a:custGeom>
            <a:avLst/>
            <a:gdLst/>
            <a:ahLst/>
            <a:cxnLst/>
            <a:rect l="l" t="t" r="r" b="b"/>
            <a:pathLst>
              <a:path h="3710304">
                <a:moveTo>
                  <a:pt x="0" y="0"/>
                </a:moveTo>
                <a:lnTo>
                  <a:pt x="0" y="3710178"/>
                </a:lnTo>
              </a:path>
            </a:pathLst>
          </a:custGeom>
          <a:ln w="19050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" name="Picture 7" descr="A graph with red and blue lines&#10;&#10;Description automatically generated">
            <a:extLst>
              <a:ext uri="{FF2B5EF4-FFF2-40B4-BE49-F238E27FC236}">
                <a16:creationId xmlns:a16="http://schemas.microsoft.com/office/drawing/2014/main" id="{584C5435-B52B-1CCF-553E-CDE32B74AC2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995" y="104763"/>
            <a:ext cx="2240839" cy="1671738"/>
          </a:xfrm>
          <a:prstGeom prst="rect">
            <a:avLst/>
          </a:prstGeom>
        </p:spPr>
      </p:pic>
      <p:pic>
        <p:nvPicPr>
          <p:cNvPr id="12" name="Picture 11" descr="A graph with red and blue lines&#10;&#10;Description automatically generated">
            <a:extLst>
              <a:ext uri="{FF2B5EF4-FFF2-40B4-BE49-F238E27FC236}">
                <a16:creationId xmlns:a16="http://schemas.microsoft.com/office/drawing/2014/main" id="{037AEF7A-9255-2E98-7343-E921640EFCD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420" y="1840365"/>
            <a:ext cx="2240839" cy="1671737"/>
          </a:xfrm>
          <a:prstGeom prst="rect">
            <a:avLst/>
          </a:prstGeom>
        </p:spPr>
      </p:pic>
      <p:pic>
        <p:nvPicPr>
          <p:cNvPr id="14" name="Picture 13" descr="A graph with red and blue lines&#10;&#10;Description automatically generated">
            <a:extLst>
              <a:ext uri="{FF2B5EF4-FFF2-40B4-BE49-F238E27FC236}">
                <a16:creationId xmlns:a16="http://schemas.microsoft.com/office/drawing/2014/main" id="{BA1A4B9D-B66A-0306-A3EB-EE2C8D2A6B7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0099" y="1761288"/>
            <a:ext cx="2267523" cy="1691644"/>
          </a:xfrm>
          <a:prstGeom prst="rect">
            <a:avLst/>
          </a:prstGeom>
        </p:spPr>
      </p:pic>
      <p:pic>
        <p:nvPicPr>
          <p:cNvPr id="16" name="Picture 15" descr="A graph with red and blue lines and numbers&#10;&#10;Description automatically generated">
            <a:extLst>
              <a:ext uri="{FF2B5EF4-FFF2-40B4-BE49-F238E27FC236}">
                <a16:creationId xmlns:a16="http://schemas.microsoft.com/office/drawing/2014/main" id="{840246EE-19E2-B335-B5BF-ED3F8F8B290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8996" y="5182089"/>
            <a:ext cx="2215790" cy="1653051"/>
          </a:xfrm>
          <a:prstGeom prst="rect">
            <a:avLst/>
          </a:prstGeom>
        </p:spPr>
      </p:pic>
      <p:pic>
        <p:nvPicPr>
          <p:cNvPr id="18" name="Picture 17" descr="A graph with red and blue lines&#10;&#10;Description automatically generated">
            <a:extLst>
              <a:ext uri="{FF2B5EF4-FFF2-40B4-BE49-F238E27FC236}">
                <a16:creationId xmlns:a16="http://schemas.microsoft.com/office/drawing/2014/main" id="{E82E4E49-2921-205E-7391-27D0A3BA101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4521" y="3579754"/>
            <a:ext cx="2164722" cy="1614952"/>
          </a:xfrm>
          <a:prstGeom prst="rect">
            <a:avLst/>
          </a:prstGeom>
        </p:spPr>
      </p:pic>
      <p:pic>
        <p:nvPicPr>
          <p:cNvPr id="20" name="Picture 19" descr="A graph with red and blue lines&#10;&#10;Description automatically generated">
            <a:extLst>
              <a:ext uri="{FF2B5EF4-FFF2-40B4-BE49-F238E27FC236}">
                <a16:creationId xmlns:a16="http://schemas.microsoft.com/office/drawing/2014/main" id="{AD4B3EF5-C615-E2D7-0D42-76650144F7B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690" y="5253329"/>
            <a:ext cx="2120300" cy="1581811"/>
          </a:xfrm>
          <a:prstGeom prst="rect">
            <a:avLst/>
          </a:prstGeom>
        </p:spPr>
      </p:pic>
      <p:pic>
        <p:nvPicPr>
          <p:cNvPr id="22" name="Picture 21" descr="A graph with red and blue lines&#10;&#10;Description automatically generated">
            <a:extLst>
              <a:ext uri="{FF2B5EF4-FFF2-40B4-BE49-F238E27FC236}">
                <a16:creationId xmlns:a16="http://schemas.microsoft.com/office/drawing/2014/main" id="{7C3CB739-C653-D70C-1CD9-697CF622B735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0099" y="38100"/>
            <a:ext cx="2267522" cy="1691643"/>
          </a:xfrm>
          <a:prstGeom prst="rect">
            <a:avLst/>
          </a:prstGeom>
        </p:spPr>
      </p:pic>
      <p:pic>
        <p:nvPicPr>
          <p:cNvPr id="24" name="Picture 23" descr="A graph with red and blue lines&#10;&#10;Description automatically generated">
            <a:extLst>
              <a:ext uri="{FF2B5EF4-FFF2-40B4-BE49-F238E27FC236}">
                <a16:creationId xmlns:a16="http://schemas.microsoft.com/office/drawing/2014/main" id="{81DAB9D0-0F52-8DE6-09B5-D0B6C03947AF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3593" y="3525421"/>
            <a:ext cx="2219504" cy="1655820"/>
          </a:xfrm>
          <a:prstGeom prst="rect">
            <a:avLst/>
          </a:prstGeom>
        </p:spPr>
      </p:pic>
      <p:pic>
        <p:nvPicPr>
          <p:cNvPr id="26" name="Picture 25" descr="A graph with red and blue lines&#10;&#10;Description automatically generated">
            <a:extLst>
              <a:ext uri="{FF2B5EF4-FFF2-40B4-BE49-F238E27FC236}">
                <a16:creationId xmlns:a16="http://schemas.microsoft.com/office/drawing/2014/main" id="{437DA44D-C063-0563-B59F-82A1A882AAE3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8895" y="5194706"/>
            <a:ext cx="2188677" cy="1632823"/>
          </a:xfrm>
          <a:prstGeom prst="rect">
            <a:avLst/>
          </a:prstGeom>
        </p:spPr>
      </p:pic>
      <p:pic>
        <p:nvPicPr>
          <p:cNvPr id="28" name="Picture 27" descr="A graph with red and blue lines&#10;&#10;Description automatically generated">
            <a:extLst>
              <a:ext uri="{FF2B5EF4-FFF2-40B4-BE49-F238E27FC236}">
                <a16:creationId xmlns:a16="http://schemas.microsoft.com/office/drawing/2014/main" id="{3F8F6959-D7AD-C9E2-6625-D81DDAE1FB32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265" y="3591810"/>
            <a:ext cx="2120300" cy="1581811"/>
          </a:xfrm>
          <a:prstGeom prst="rect">
            <a:avLst/>
          </a:prstGeom>
        </p:spPr>
      </p:pic>
      <p:pic>
        <p:nvPicPr>
          <p:cNvPr id="30" name="Picture 29" descr="A graph with red and blue lines&#10;&#10;Description automatically generated">
            <a:extLst>
              <a:ext uri="{FF2B5EF4-FFF2-40B4-BE49-F238E27FC236}">
                <a16:creationId xmlns:a16="http://schemas.microsoft.com/office/drawing/2014/main" id="{65CAE7BD-91F0-3175-8C4F-953E145D0DBD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9677" y="127623"/>
            <a:ext cx="2404903" cy="1794134"/>
          </a:xfrm>
          <a:prstGeom prst="rect">
            <a:avLst/>
          </a:prstGeom>
        </p:spPr>
      </p:pic>
      <p:pic>
        <p:nvPicPr>
          <p:cNvPr id="32" name="Picture 31" descr="A graph with red and blue lines&#10;&#10;Description automatically generated">
            <a:extLst>
              <a:ext uri="{FF2B5EF4-FFF2-40B4-BE49-F238E27FC236}">
                <a16:creationId xmlns:a16="http://schemas.microsoft.com/office/drawing/2014/main" id="{B9095694-4022-68A1-D25A-81451065C06F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9202" y="1877303"/>
            <a:ext cx="2275378" cy="1697504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08659" y="1221486"/>
            <a:ext cx="782955" cy="0"/>
          </a:xfrm>
          <a:custGeom>
            <a:avLst/>
            <a:gdLst/>
            <a:ahLst/>
            <a:cxnLst/>
            <a:rect l="l" t="t" r="r" b="b"/>
            <a:pathLst>
              <a:path w="782955">
                <a:moveTo>
                  <a:pt x="0" y="0"/>
                </a:moveTo>
                <a:lnTo>
                  <a:pt x="782574" y="0"/>
                </a:lnTo>
              </a:path>
            </a:pathLst>
          </a:custGeom>
          <a:ln w="105155">
            <a:solidFill>
              <a:srgbClr val="2B2D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5875">
              <a:lnSpc>
                <a:spcPct val="100000"/>
              </a:lnSpc>
              <a:spcBef>
                <a:spcPts val="125"/>
              </a:spcBef>
            </a:pPr>
            <a:r>
              <a:rPr sz="3950" u="none">
                <a:solidFill>
                  <a:srgbClr val="2B2D30"/>
                </a:solidFill>
              </a:rPr>
              <a:t>NEXT</a:t>
            </a:r>
            <a:r>
              <a:rPr sz="3950" u="none" spc="160">
                <a:solidFill>
                  <a:srgbClr val="2B2D30"/>
                </a:solidFill>
              </a:rPr>
              <a:t> </a:t>
            </a:r>
            <a:r>
              <a:rPr sz="3950" u="none" spc="-20">
                <a:solidFill>
                  <a:srgbClr val="2B2D30"/>
                </a:solidFill>
              </a:rPr>
              <a:t>STEPS</a:t>
            </a:r>
            <a:endParaRPr sz="3950"/>
          </a:p>
        </p:txBody>
      </p:sp>
      <p:sp>
        <p:nvSpPr>
          <p:cNvPr id="4" name="object 4"/>
          <p:cNvSpPr txBox="1"/>
          <p:nvPr/>
        </p:nvSpPr>
        <p:spPr>
          <a:xfrm>
            <a:off x="7617460" y="2574929"/>
            <a:ext cx="3825240" cy="91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>
                <a:solidFill>
                  <a:srgbClr val="2B2D30"/>
                </a:solidFill>
                <a:latin typeface="Calibri"/>
                <a:cs typeface="Calibri"/>
              </a:rPr>
              <a:t>Diversified</a:t>
            </a:r>
            <a:r>
              <a:rPr sz="2400" b="1" spc="120">
                <a:solidFill>
                  <a:srgbClr val="2B2D30"/>
                </a:solidFill>
                <a:latin typeface="Calibri"/>
                <a:cs typeface="Calibri"/>
              </a:rPr>
              <a:t> </a:t>
            </a:r>
            <a:r>
              <a:rPr sz="2400" b="1" spc="-10">
                <a:solidFill>
                  <a:srgbClr val="2B2D30"/>
                </a:solidFill>
                <a:latin typeface="Calibri"/>
                <a:cs typeface="Calibri"/>
              </a:rPr>
              <a:t>Datasets</a:t>
            </a:r>
            <a:endParaRPr lang="en-GB" sz="2400" b="1" spc="-10">
              <a:solidFill>
                <a:srgbClr val="2B2D30"/>
              </a:solidFill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lang="en-GB" sz="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>
                <a:latin typeface="Calibri"/>
                <a:cs typeface="Calibri"/>
              </a:rPr>
              <a:t>Aim</a:t>
            </a:r>
            <a:r>
              <a:rPr sz="1400" spc="-40">
                <a:latin typeface="Calibri"/>
                <a:cs typeface="Calibri"/>
              </a:rPr>
              <a:t> </a:t>
            </a:r>
            <a:r>
              <a:rPr sz="1400">
                <a:latin typeface="Calibri"/>
                <a:cs typeface="Calibri"/>
              </a:rPr>
              <a:t>to</a:t>
            </a:r>
            <a:r>
              <a:rPr sz="1400" spc="-35">
                <a:latin typeface="Calibri"/>
                <a:cs typeface="Calibri"/>
              </a:rPr>
              <a:t> </a:t>
            </a:r>
            <a:r>
              <a:rPr sz="1400">
                <a:latin typeface="Calibri"/>
                <a:cs typeface="Calibri"/>
              </a:rPr>
              <a:t>apply</a:t>
            </a:r>
            <a:r>
              <a:rPr sz="1400" spc="-10">
                <a:latin typeface="Calibri"/>
                <a:cs typeface="Calibri"/>
              </a:rPr>
              <a:t> </a:t>
            </a:r>
            <a:r>
              <a:rPr sz="1400">
                <a:latin typeface="Calibri"/>
                <a:cs typeface="Calibri"/>
              </a:rPr>
              <a:t>the</a:t>
            </a:r>
            <a:r>
              <a:rPr sz="1400" spc="-25">
                <a:latin typeface="Calibri"/>
                <a:cs typeface="Calibri"/>
              </a:rPr>
              <a:t> </a:t>
            </a:r>
            <a:r>
              <a:rPr sz="1400">
                <a:latin typeface="Calibri"/>
                <a:cs typeface="Calibri"/>
              </a:rPr>
              <a:t>model</a:t>
            </a:r>
            <a:r>
              <a:rPr sz="1400" spc="-35">
                <a:latin typeface="Calibri"/>
                <a:cs typeface="Calibri"/>
              </a:rPr>
              <a:t> </a:t>
            </a:r>
            <a:r>
              <a:rPr sz="1400">
                <a:latin typeface="Calibri"/>
                <a:cs typeface="Calibri"/>
              </a:rPr>
              <a:t>to</a:t>
            </a:r>
            <a:r>
              <a:rPr sz="1400" spc="-35">
                <a:latin typeface="Calibri"/>
                <a:cs typeface="Calibri"/>
              </a:rPr>
              <a:t> </a:t>
            </a:r>
            <a:r>
              <a:rPr sz="1400">
                <a:latin typeface="Calibri"/>
                <a:cs typeface="Calibri"/>
              </a:rPr>
              <a:t>a</a:t>
            </a:r>
            <a:r>
              <a:rPr sz="1400" spc="-30">
                <a:latin typeface="Calibri"/>
                <a:cs typeface="Calibri"/>
              </a:rPr>
              <a:t> </a:t>
            </a:r>
            <a:r>
              <a:rPr sz="1400">
                <a:latin typeface="Calibri"/>
                <a:cs typeface="Calibri"/>
              </a:rPr>
              <a:t>wider</a:t>
            </a:r>
            <a:r>
              <a:rPr sz="1400" spc="-25">
                <a:latin typeface="Calibri"/>
                <a:cs typeface="Calibri"/>
              </a:rPr>
              <a:t> </a:t>
            </a:r>
            <a:r>
              <a:rPr sz="1400">
                <a:latin typeface="Calibri"/>
                <a:cs typeface="Calibri"/>
              </a:rPr>
              <a:t>range</a:t>
            </a:r>
            <a:r>
              <a:rPr sz="1400" spc="-20">
                <a:latin typeface="Calibri"/>
                <a:cs typeface="Calibri"/>
              </a:rPr>
              <a:t> </a:t>
            </a:r>
            <a:r>
              <a:rPr sz="1400">
                <a:latin typeface="Calibri"/>
                <a:cs typeface="Calibri"/>
              </a:rPr>
              <a:t>of</a:t>
            </a:r>
            <a:r>
              <a:rPr sz="1400" spc="-35">
                <a:latin typeface="Calibri"/>
                <a:cs typeface="Calibri"/>
              </a:rPr>
              <a:t> </a:t>
            </a:r>
            <a:r>
              <a:rPr sz="1400" spc="-10">
                <a:latin typeface="Calibri"/>
                <a:cs typeface="Calibri"/>
              </a:rPr>
              <a:t>datasets </a:t>
            </a:r>
            <a:r>
              <a:rPr sz="1400">
                <a:latin typeface="Calibri"/>
                <a:cs typeface="Calibri"/>
              </a:rPr>
              <a:t>collected</a:t>
            </a:r>
            <a:r>
              <a:rPr sz="1400" spc="-45">
                <a:latin typeface="Calibri"/>
                <a:cs typeface="Calibri"/>
              </a:rPr>
              <a:t> </a:t>
            </a:r>
            <a:r>
              <a:rPr sz="1400">
                <a:latin typeface="Calibri"/>
                <a:cs typeface="Calibri"/>
              </a:rPr>
              <a:t>by</a:t>
            </a:r>
            <a:r>
              <a:rPr sz="1400" spc="-50">
                <a:latin typeface="Calibri"/>
                <a:cs typeface="Calibri"/>
              </a:rPr>
              <a:t> </a:t>
            </a:r>
            <a:r>
              <a:rPr sz="1400" spc="-10">
                <a:latin typeface="Calibri"/>
                <a:cs typeface="Calibri"/>
              </a:rPr>
              <a:t>IISAGE.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749970" y="2546824"/>
            <a:ext cx="641430" cy="642105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484122" y="2322666"/>
            <a:ext cx="4611878" cy="173637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730"/>
              </a:spcBef>
            </a:pPr>
            <a:endParaRPr sz="1400">
              <a:latin typeface="Calibri"/>
              <a:cs typeface="Calibri"/>
            </a:endParaRPr>
          </a:p>
          <a:p>
            <a:pPr marL="26670">
              <a:lnSpc>
                <a:spcPct val="100000"/>
              </a:lnSpc>
            </a:pPr>
            <a:r>
              <a:rPr sz="2400" b="1">
                <a:latin typeface="Calibri"/>
                <a:cs typeface="Calibri"/>
              </a:rPr>
              <a:t>Further</a:t>
            </a:r>
            <a:r>
              <a:rPr sz="2400" b="1" spc="-65">
                <a:latin typeface="Calibri"/>
                <a:cs typeface="Calibri"/>
              </a:rPr>
              <a:t> </a:t>
            </a:r>
            <a:r>
              <a:rPr sz="2400" b="1">
                <a:latin typeface="Calibri"/>
                <a:cs typeface="Calibri"/>
              </a:rPr>
              <a:t>Genomic</a:t>
            </a:r>
            <a:r>
              <a:rPr sz="2400" b="1" spc="-70">
                <a:latin typeface="Calibri"/>
                <a:cs typeface="Calibri"/>
              </a:rPr>
              <a:t> </a:t>
            </a:r>
            <a:r>
              <a:rPr sz="2400" b="1" spc="-10">
                <a:latin typeface="Calibri"/>
                <a:cs typeface="Calibri"/>
              </a:rPr>
              <a:t>Analysis</a:t>
            </a:r>
            <a:r>
              <a:rPr lang="en-GB" sz="2400" b="1" spc="-10">
                <a:latin typeface="Calibri"/>
                <a:cs typeface="Calibri"/>
              </a:rPr>
              <a:t> </a:t>
            </a:r>
          </a:p>
          <a:p>
            <a:pPr marL="26670">
              <a:lnSpc>
                <a:spcPct val="100000"/>
              </a:lnSpc>
            </a:pPr>
            <a:endParaRPr lang="en-GB" sz="400" spc="-75">
              <a:latin typeface="Calibri"/>
              <a:cs typeface="Calibri"/>
            </a:endParaRPr>
          </a:p>
          <a:p>
            <a:pPr marL="26670">
              <a:lnSpc>
                <a:spcPct val="100000"/>
              </a:lnSpc>
            </a:pPr>
            <a:r>
              <a:rPr sz="1400" spc="-75">
                <a:latin typeface="Calibri"/>
                <a:cs typeface="Calibri"/>
              </a:rPr>
              <a:t>To</a:t>
            </a:r>
            <a:r>
              <a:rPr sz="1400" spc="-5">
                <a:latin typeface="Calibri"/>
                <a:cs typeface="Calibri"/>
              </a:rPr>
              <a:t> </a:t>
            </a:r>
            <a:r>
              <a:rPr sz="1400">
                <a:latin typeface="Calibri"/>
                <a:cs typeface="Calibri"/>
              </a:rPr>
              <a:t>discern</a:t>
            </a:r>
            <a:r>
              <a:rPr sz="1400" spc="-75">
                <a:latin typeface="Calibri"/>
                <a:cs typeface="Calibri"/>
              </a:rPr>
              <a:t> </a:t>
            </a:r>
            <a:r>
              <a:rPr sz="1400">
                <a:latin typeface="Calibri"/>
                <a:cs typeface="Calibri"/>
              </a:rPr>
              <a:t>the</a:t>
            </a:r>
            <a:r>
              <a:rPr sz="1400" spc="-35">
                <a:latin typeface="Calibri"/>
                <a:cs typeface="Calibri"/>
              </a:rPr>
              <a:t> </a:t>
            </a:r>
            <a:r>
              <a:rPr sz="1400">
                <a:latin typeface="Calibri"/>
                <a:cs typeface="Calibri"/>
              </a:rPr>
              <a:t>roles</a:t>
            </a:r>
            <a:r>
              <a:rPr sz="1400" spc="-35">
                <a:latin typeface="Calibri"/>
                <a:cs typeface="Calibri"/>
              </a:rPr>
              <a:t> </a:t>
            </a:r>
            <a:r>
              <a:rPr sz="1400">
                <a:latin typeface="Calibri"/>
                <a:cs typeface="Calibri"/>
              </a:rPr>
              <a:t>of</a:t>
            </a:r>
            <a:r>
              <a:rPr sz="1400" spc="-45">
                <a:latin typeface="Calibri"/>
                <a:cs typeface="Calibri"/>
              </a:rPr>
              <a:t> </a:t>
            </a:r>
            <a:r>
              <a:rPr sz="1400" spc="-10">
                <a:latin typeface="Calibri"/>
                <a:cs typeface="Calibri"/>
              </a:rPr>
              <a:t>key</a:t>
            </a:r>
            <a:r>
              <a:rPr sz="1400" spc="-35">
                <a:latin typeface="Calibri"/>
                <a:cs typeface="Calibri"/>
              </a:rPr>
              <a:t> </a:t>
            </a:r>
            <a:r>
              <a:rPr sz="1400">
                <a:latin typeface="Calibri"/>
                <a:cs typeface="Calibri"/>
              </a:rPr>
              <a:t>genes</a:t>
            </a:r>
            <a:r>
              <a:rPr sz="1400" spc="-35">
                <a:latin typeface="Calibri"/>
                <a:cs typeface="Calibri"/>
              </a:rPr>
              <a:t> </a:t>
            </a:r>
            <a:r>
              <a:rPr sz="1400">
                <a:latin typeface="Calibri"/>
                <a:cs typeface="Calibri"/>
              </a:rPr>
              <a:t>in</a:t>
            </a:r>
            <a:r>
              <a:rPr sz="1400" spc="-35">
                <a:latin typeface="Calibri"/>
                <a:cs typeface="Calibri"/>
              </a:rPr>
              <a:t> </a:t>
            </a:r>
            <a:r>
              <a:rPr sz="1400">
                <a:latin typeface="Calibri"/>
                <a:cs typeface="Calibri"/>
              </a:rPr>
              <a:t>sexual</a:t>
            </a:r>
            <a:r>
              <a:rPr sz="1400" spc="-25">
                <a:latin typeface="Calibri"/>
                <a:cs typeface="Calibri"/>
              </a:rPr>
              <a:t> </a:t>
            </a:r>
            <a:r>
              <a:rPr sz="1400" spc="-10">
                <a:latin typeface="Calibri"/>
                <a:cs typeface="Calibri"/>
              </a:rPr>
              <a:t>dimorphisms</a:t>
            </a:r>
            <a:r>
              <a:rPr sz="1400" spc="-20">
                <a:latin typeface="Calibri"/>
                <a:cs typeface="Calibri"/>
              </a:rPr>
              <a:t> </a:t>
            </a:r>
            <a:r>
              <a:rPr sz="1400">
                <a:latin typeface="Calibri"/>
                <a:cs typeface="Calibri"/>
              </a:rPr>
              <a:t>and</a:t>
            </a:r>
            <a:r>
              <a:rPr sz="1400" spc="-40">
                <a:latin typeface="Calibri"/>
                <a:cs typeface="Calibri"/>
              </a:rPr>
              <a:t> </a:t>
            </a:r>
            <a:r>
              <a:rPr sz="1400">
                <a:latin typeface="Calibri"/>
                <a:cs typeface="Calibri"/>
              </a:rPr>
              <a:t>ageing</a:t>
            </a:r>
            <a:r>
              <a:rPr sz="1400" spc="-20">
                <a:latin typeface="Calibri"/>
                <a:cs typeface="Calibri"/>
              </a:rPr>
              <a:t> </a:t>
            </a:r>
            <a:r>
              <a:rPr sz="1400" spc="-25">
                <a:latin typeface="Calibri"/>
                <a:cs typeface="Calibri"/>
              </a:rPr>
              <a:t>in </a:t>
            </a:r>
            <a:r>
              <a:rPr sz="1400">
                <a:latin typeface="Calibri"/>
                <a:cs typeface="Calibri"/>
              </a:rPr>
              <a:t>flies,</a:t>
            </a:r>
            <a:r>
              <a:rPr sz="1400" spc="-35">
                <a:latin typeface="Calibri"/>
                <a:cs typeface="Calibri"/>
              </a:rPr>
              <a:t> </a:t>
            </a:r>
            <a:r>
              <a:rPr sz="1400">
                <a:latin typeface="Calibri"/>
                <a:cs typeface="Calibri"/>
              </a:rPr>
              <a:t>it's</a:t>
            </a:r>
            <a:r>
              <a:rPr sz="1400" spc="-35">
                <a:latin typeface="Calibri"/>
                <a:cs typeface="Calibri"/>
              </a:rPr>
              <a:t> </a:t>
            </a:r>
            <a:r>
              <a:rPr sz="1400">
                <a:latin typeface="Calibri"/>
                <a:cs typeface="Calibri"/>
              </a:rPr>
              <a:t>essential</a:t>
            </a:r>
            <a:r>
              <a:rPr sz="1400" spc="-25">
                <a:latin typeface="Calibri"/>
                <a:cs typeface="Calibri"/>
              </a:rPr>
              <a:t> </a:t>
            </a:r>
            <a:r>
              <a:rPr sz="1400">
                <a:latin typeface="Calibri"/>
                <a:cs typeface="Calibri"/>
              </a:rPr>
              <a:t>to</a:t>
            </a:r>
            <a:r>
              <a:rPr sz="1400" spc="-50">
                <a:latin typeface="Calibri"/>
                <a:cs typeface="Calibri"/>
              </a:rPr>
              <a:t> </a:t>
            </a:r>
            <a:r>
              <a:rPr sz="1400">
                <a:latin typeface="Calibri"/>
                <a:cs typeface="Calibri"/>
              </a:rPr>
              <a:t>delve</a:t>
            </a:r>
            <a:r>
              <a:rPr sz="1400" spc="-35">
                <a:latin typeface="Calibri"/>
                <a:cs typeface="Calibri"/>
              </a:rPr>
              <a:t> </a:t>
            </a:r>
            <a:r>
              <a:rPr sz="1400">
                <a:latin typeface="Calibri"/>
                <a:cs typeface="Calibri"/>
              </a:rPr>
              <a:t>into</a:t>
            </a:r>
            <a:r>
              <a:rPr sz="1400" spc="-35">
                <a:latin typeface="Calibri"/>
                <a:cs typeface="Calibri"/>
              </a:rPr>
              <a:t> </a:t>
            </a:r>
            <a:r>
              <a:rPr sz="1400" spc="-10">
                <a:latin typeface="Calibri"/>
                <a:cs typeface="Calibri"/>
              </a:rPr>
              <a:t>existing</a:t>
            </a:r>
            <a:r>
              <a:rPr sz="1400" spc="-25">
                <a:latin typeface="Calibri"/>
                <a:cs typeface="Calibri"/>
              </a:rPr>
              <a:t> </a:t>
            </a:r>
            <a:r>
              <a:rPr sz="1400" spc="-10">
                <a:latin typeface="Calibri"/>
                <a:cs typeface="Calibri"/>
              </a:rPr>
              <a:t>literature,</a:t>
            </a:r>
            <a:r>
              <a:rPr sz="1400" spc="-30">
                <a:latin typeface="Calibri"/>
                <a:cs typeface="Calibri"/>
              </a:rPr>
              <a:t> </a:t>
            </a:r>
            <a:r>
              <a:rPr sz="1400" err="1">
                <a:latin typeface="Calibri"/>
                <a:cs typeface="Calibri"/>
              </a:rPr>
              <a:t>analyse</a:t>
            </a:r>
            <a:r>
              <a:rPr sz="1400" spc="-25">
                <a:latin typeface="Calibri"/>
                <a:cs typeface="Calibri"/>
              </a:rPr>
              <a:t> </a:t>
            </a:r>
            <a:r>
              <a:rPr sz="1400" spc="-10">
                <a:latin typeface="Calibri"/>
                <a:cs typeface="Calibri"/>
              </a:rPr>
              <a:t>biological </a:t>
            </a:r>
            <a:r>
              <a:rPr sz="1400">
                <a:latin typeface="Calibri"/>
                <a:cs typeface="Calibri"/>
              </a:rPr>
              <a:t>functions</a:t>
            </a:r>
            <a:r>
              <a:rPr sz="1400" spc="-40">
                <a:latin typeface="Calibri"/>
                <a:cs typeface="Calibri"/>
              </a:rPr>
              <a:t> </a:t>
            </a:r>
            <a:r>
              <a:rPr sz="1400">
                <a:latin typeface="Calibri"/>
                <a:cs typeface="Calibri"/>
              </a:rPr>
              <a:t>using</a:t>
            </a:r>
            <a:r>
              <a:rPr sz="1400" spc="-45">
                <a:latin typeface="Calibri"/>
                <a:cs typeface="Calibri"/>
              </a:rPr>
              <a:t> </a:t>
            </a:r>
            <a:r>
              <a:rPr sz="1400">
                <a:latin typeface="Calibri"/>
                <a:cs typeface="Calibri"/>
              </a:rPr>
              <a:t>tools</a:t>
            </a:r>
            <a:r>
              <a:rPr sz="1400" spc="-55">
                <a:latin typeface="Calibri"/>
                <a:cs typeface="Calibri"/>
              </a:rPr>
              <a:t> </a:t>
            </a:r>
            <a:r>
              <a:rPr sz="1400">
                <a:latin typeface="Calibri"/>
                <a:cs typeface="Calibri"/>
              </a:rPr>
              <a:t>like</a:t>
            </a:r>
            <a:r>
              <a:rPr sz="1400" spc="-40">
                <a:latin typeface="Calibri"/>
                <a:cs typeface="Calibri"/>
              </a:rPr>
              <a:t> </a:t>
            </a:r>
            <a:r>
              <a:rPr sz="1400">
                <a:latin typeface="Calibri"/>
                <a:cs typeface="Calibri"/>
              </a:rPr>
              <a:t>GO</a:t>
            </a:r>
            <a:r>
              <a:rPr sz="1400" spc="-60">
                <a:latin typeface="Calibri"/>
                <a:cs typeface="Calibri"/>
              </a:rPr>
              <a:t> </a:t>
            </a:r>
            <a:r>
              <a:rPr sz="1400">
                <a:latin typeface="Calibri"/>
                <a:cs typeface="Calibri"/>
              </a:rPr>
              <a:t>or</a:t>
            </a:r>
            <a:r>
              <a:rPr sz="1400" spc="-55">
                <a:latin typeface="Calibri"/>
                <a:cs typeface="Calibri"/>
              </a:rPr>
              <a:t> </a:t>
            </a:r>
            <a:r>
              <a:rPr sz="1400">
                <a:latin typeface="Calibri"/>
                <a:cs typeface="Calibri"/>
              </a:rPr>
              <a:t>KEGG,</a:t>
            </a:r>
            <a:r>
              <a:rPr sz="1400" spc="-45">
                <a:latin typeface="Calibri"/>
                <a:cs typeface="Calibri"/>
              </a:rPr>
              <a:t> </a:t>
            </a:r>
            <a:r>
              <a:rPr sz="1400" spc="-10">
                <a:latin typeface="Calibri"/>
                <a:cs typeface="Calibri"/>
              </a:rPr>
              <a:t>validate</a:t>
            </a:r>
            <a:r>
              <a:rPr sz="1400" spc="-40">
                <a:latin typeface="Calibri"/>
                <a:cs typeface="Calibri"/>
              </a:rPr>
              <a:t> </a:t>
            </a:r>
            <a:r>
              <a:rPr sz="1400">
                <a:latin typeface="Calibri"/>
                <a:cs typeface="Calibri"/>
              </a:rPr>
              <a:t>findings</a:t>
            </a:r>
            <a:r>
              <a:rPr sz="1400" spc="-35">
                <a:latin typeface="Calibri"/>
                <a:cs typeface="Calibri"/>
              </a:rPr>
              <a:t> </a:t>
            </a:r>
            <a:r>
              <a:rPr sz="1400">
                <a:latin typeface="Calibri"/>
                <a:cs typeface="Calibri"/>
              </a:rPr>
              <a:t>through</a:t>
            </a:r>
            <a:r>
              <a:rPr sz="1400" spc="-40">
                <a:latin typeface="Calibri"/>
                <a:cs typeface="Calibri"/>
              </a:rPr>
              <a:t> </a:t>
            </a:r>
            <a:r>
              <a:rPr sz="1400" spc="-25">
                <a:latin typeface="Calibri"/>
                <a:cs typeface="Calibri"/>
              </a:rPr>
              <a:t>lab </a:t>
            </a:r>
            <a:r>
              <a:rPr sz="1400" spc="-10">
                <a:latin typeface="Calibri"/>
                <a:cs typeface="Calibri"/>
              </a:rPr>
              <a:t>experiments,</a:t>
            </a:r>
            <a:r>
              <a:rPr sz="1400" spc="-20">
                <a:latin typeface="Calibri"/>
                <a:cs typeface="Calibri"/>
              </a:rPr>
              <a:t> </a:t>
            </a:r>
            <a:r>
              <a:rPr sz="1400">
                <a:latin typeface="Calibri"/>
                <a:cs typeface="Calibri"/>
              </a:rPr>
              <a:t>and</a:t>
            </a:r>
            <a:r>
              <a:rPr sz="1400" spc="-30">
                <a:latin typeface="Calibri"/>
                <a:cs typeface="Calibri"/>
              </a:rPr>
              <a:t> </a:t>
            </a:r>
            <a:r>
              <a:rPr sz="1400" spc="-10">
                <a:latin typeface="Calibri"/>
                <a:cs typeface="Calibri"/>
              </a:rPr>
              <a:t>collaborate</a:t>
            </a:r>
            <a:r>
              <a:rPr sz="1400" spc="-20">
                <a:latin typeface="Calibri"/>
                <a:cs typeface="Calibri"/>
              </a:rPr>
              <a:t> </a:t>
            </a:r>
            <a:r>
              <a:rPr sz="1400">
                <a:latin typeface="Calibri"/>
                <a:cs typeface="Calibri"/>
              </a:rPr>
              <a:t>with</a:t>
            </a:r>
            <a:r>
              <a:rPr sz="1400" spc="-35">
                <a:latin typeface="Calibri"/>
                <a:cs typeface="Calibri"/>
              </a:rPr>
              <a:t> </a:t>
            </a:r>
            <a:r>
              <a:rPr sz="1400">
                <a:latin typeface="Calibri"/>
                <a:cs typeface="Calibri"/>
              </a:rPr>
              <a:t>genetics</a:t>
            </a:r>
            <a:r>
              <a:rPr sz="1400" spc="-25">
                <a:latin typeface="Calibri"/>
                <a:cs typeface="Calibri"/>
              </a:rPr>
              <a:t> </a:t>
            </a:r>
            <a:r>
              <a:rPr sz="1400">
                <a:latin typeface="Calibri"/>
                <a:cs typeface="Calibri"/>
              </a:rPr>
              <a:t>and</a:t>
            </a:r>
            <a:r>
              <a:rPr sz="1400" spc="-30">
                <a:latin typeface="Calibri"/>
                <a:cs typeface="Calibri"/>
              </a:rPr>
              <a:t> </a:t>
            </a:r>
            <a:r>
              <a:rPr sz="1400">
                <a:latin typeface="Calibri"/>
                <a:cs typeface="Calibri"/>
              </a:rPr>
              <a:t>fly</a:t>
            </a:r>
            <a:r>
              <a:rPr sz="1400" spc="-35">
                <a:latin typeface="Calibri"/>
                <a:cs typeface="Calibri"/>
              </a:rPr>
              <a:t> </a:t>
            </a:r>
            <a:r>
              <a:rPr sz="1400">
                <a:latin typeface="Calibri"/>
                <a:cs typeface="Calibri"/>
              </a:rPr>
              <a:t>biology</a:t>
            </a:r>
            <a:r>
              <a:rPr sz="1400" spc="-25">
                <a:latin typeface="Calibri"/>
                <a:cs typeface="Calibri"/>
              </a:rPr>
              <a:t> </a:t>
            </a:r>
            <a:r>
              <a:rPr sz="1400" spc="-10">
                <a:latin typeface="Calibri"/>
                <a:cs typeface="Calibri"/>
              </a:rPr>
              <a:t>experts.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62000" y="2574929"/>
            <a:ext cx="614000" cy="614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4EFB1B4-3447-6A6D-192E-466E9563D616}"/>
              </a:ext>
            </a:extLst>
          </p:cNvPr>
          <p:cNvSpPr txBox="1"/>
          <p:nvPr/>
        </p:nvSpPr>
        <p:spPr>
          <a:xfrm>
            <a:off x="1428287" y="4387747"/>
            <a:ext cx="4982673" cy="1031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b="1" i="0">
                <a:solidFill>
                  <a:schemeClr val="tx1"/>
                </a:solidFill>
                <a:effectLst/>
                <a:latin typeface="+mj-lt"/>
              </a:rPr>
              <a:t>Sci</a:t>
            </a:r>
            <a:r>
              <a:rPr lang="en-GB" sz="2400" b="1" i="0">
                <a:solidFill>
                  <a:srgbClr val="2B2D30"/>
                </a:solidFill>
                <a:effectLst/>
                <a:latin typeface="+mj-lt"/>
              </a:rPr>
              <a:t>entific Publication</a:t>
            </a:r>
          </a:p>
          <a:p>
            <a:pPr marL="25200"/>
            <a:endParaRPr lang="en-US" sz="400" b="0" i="0">
              <a:solidFill>
                <a:schemeClr val="tx1"/>
              </a:solidFill>
              <a:effectLst/>
              <a:latin typeface="+mj-lt"/>
            </a:endParaRPr>
          </a:p>
          <a:p>
            <a:pPr marL="25200"/>
            <a:r>
              <a:rPr lang="en-US" sz="1400" b="0" i="0">
                <a:solidFill>
                  <a:schemeClr val="tx1"/>
                </a:solidFill>
                <a:effectLst/>
                <a:latin typeface="+mj-lt"/>
              </a:rPr>
              <a:t>Prepare a 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paper</a:t>
            </a:r>
            <a:r>
              <a:rPr lang="en-US" sz="1400" b="0" i="0">
                <a:solidFill>
                  <a:schemeClr val="tx1"/>
                </a:solidFill>
                <a:effectLst/>
                <a:latin typeface="+mj-lt"/>
              </a:rPr>
              <a:t> detailing the results and analysis for peer-reviewed publication</a:t>
            </a:r>
            <a:r>
              <a:rPr lang="en-US" b="0" i="0">
                <a:solidFill>
                  <a:srgbClr val="374151"/>
                </a:solidFill>
                <a:effectLst/>
                <a:latin typeface="+mj-lt"/>
              </a:rPr>
              <a:t>.</a:t>
            </a:r>
            <a:endParaRPr lang="en-GB">
              <a:latin typeface="+mj-lt"/>
            </a:endParaRPr>
          </a:p>
        </p:txBody>
      </p:sp>
      <p:pic>
        <p:nvPicPr>
          <p:cNvPr id="12" name="object 8" descr="Paper with solid fill">
            <a:extLst>
              <a:ext uri="{FF2B5EF4-FFF2-40B4-BE49-F238E27FC236}">
                <a16:creationId xmlns:a16="http://schemas.microsoft.com/office/drawing/2014/main" id="{0254F8A0-035F-520E-701C-909EAD838DEB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762000" y="4387747"/>
            <a:ext cx="614000" cy="614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"/>
            <a:ext cx="12191999" cy="685799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73099" y="593604"/>
            <a:ext cx="10845800" cy="1198625"/>
          </a:xfrm>
          <a:prstGeom prst="rect">
            <a:avLst/>
          </a:prstGeom>
        </p:spPr>
        <p:txBody>
          <a:bodyPr vert="horz" wrap="square" lIns="0" tIns="235330" rIns="0" bIns="0" rtlCol="0">
            <a:spAutoFit/>
          </a:bodyPr>
          <a:lstStyle/>
          <a:p>
            <a:pPr marL="2912745">
              <a:lnSpc>
                <a:spcPct val="100000"/>
              </a:lnSpc>
              <a:spcBef>
                <a:spcPts val="95"/>
              </a:spcBef>
            </a:pPr>
            <a:r>
              <a:t>PRIOR</a:t>
            </a:r>
            <a:r>
              <a:rPr spc="-85"/>
              <a:t> </a:t>
            </a:r>
            <a:r>
              <a:t>WORKS</a:t>
            </a:r>
            <a:r>
              <a:rPr spc="-75"/>
              <a:t> </a:t>
            </a:r>
            <a:r>
              <a:t>AND</a:t>
            </a:r>
            <a:r>
              <a:rPr spc="-95"/>
              <a:t> </a:t>
            </a:r>
            <a:r>
              <a:rPr spc="-10"/>
              <a:t>METHODS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90600" y="2343160"/>
            <a:ext cx="9351772" cy="140294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">
              <a:lnSpc>
                <a:spcPct val="100000"/>
              </a:lnSpc>
              <a:spcBef>
                <a:spcPts val="100"/>
              </a:spcBef>
              <a:buSzPct val="94444"/>
              <a:tabLst>
                <a:tab pos="91440" algn="l"/>
              </a:tabLst>
            </a:pPr>
            <a:r>
              <a:rPr sz="1800" b="1" spc="-10">
                <a:solidFill>
                  <a:srgbClr val="374151"/>
                </a:solidFill>
                <a:latin typeface="+mj-lt"/>
                <a:cs typeface="Calibri"/>
              </a:rPr>
              <a:t>López-</a:t>
            </a:r>
            <a:r>
              <a:rPr sz="1800" b="1" err="1">
                <a:solidFill>
                  <a:srgbClr val="374151"/>
                </a:solidFill>
                <a:latin typeface="+mj-lt"/>
                <a:cs typeface="Calibri"/>
              </a:rPr>
              <a:t>Otín</a:t>
            </a:r>
            <a:r>
              <a:rPr sz="1800" b="1" spc="-40">
                <a:solidFill>
                  <a:srgbClr val="374151"/>
                </a:solidFill>
                <a:latin typeface="+mj-lt"/>
                <a:cs typeface="Calibri"/>
              </a:rPr>
              <a:t> </a:t>
            </a:r>
            <a:r>
              <a:rPr sz="1800" b="1">
                <a:solidFill>
                  <a:srgbClr val="374151"/>
                </a:solidFill>
                <a:latin typeface="+mj-lt"/>
                <a:cs typeface="Calibri"/>
              </a:rPr>
              <a:t>et</a:t>
            </a:r>
            <a:r>
              <a:rPr sz="1800" b="1" spc="-40">
                <a:solidFill>
                  <a:srgbClr val="374151"/>
                </a:solidFill>
                <a:latin typeface="+mj-lt"/>
                <a:cs typeface="Calibri"/>
              </a:rPr>
              <a:t> </a:t>
            </a:r>
            <a:r>
              <a:rPr sz="1800" b="1">
                <a:solidFill>
                  <a:srgbClr val="374151"/>
                </a:solidFill>
                <a:latin typeface="+mj-lt"/>
                <a:cs typeface="Calibri"/>
              </a:rPr>
              <a:t>al.:</a:t>
            </a:r>
            <a:r>
              <a:rPr sz="1800" b="1" spc="-35">
                <a:solidFill>
                  <a:srgbClr val="374151"/>
                </a:solidFill>
                <a:latin typeface="+mj-lt"/>
                <a:cs typeface="Calibri"/>
              </a:rPr>
              <a:t> </a:t>
            </a:r>
            <a:r>
              <a:rPr sz="1800" spc="-10">
                <a:solidFill>
                  <a:srgbClr val="374151"/>
                </a:solidFill>
                <a:latin typeface="+mj-lt"/>
                <a:cs typeface="Calibri"/>
              </a:rPr>
              <a:t>Detailed </a:t>
            </a:r>
            <a:r>
              <a:rPr sz="1800">
                <a:solidFill>
                  <a:srgbClr val="374151"/>
                </a:solidFill>
                <a:latin typeface="+mj-lt"/>
                <a:cs typeface="Calibri"/>
              </a:rPr>
              <a:t>the</a:t>
            </a:r>
            <a:r>
              <a:rPr sz="1800" spc="-25">
                <a:solidFill>
                  <a:srgbClr val="374151"/>
                </a:solidFill>
                <a:latin typeface="+mj-lt"/>
                <a:cs typeface="Calibri"/>
              </a:rPr>
              <a:t> </a:t>
            </a:r>
            <a:r>
              <a:rPr sz="1800">
                <a:solidFill>
                  <a:srgbClr val="374151"/>
                </a:solidFill>
                <a:latin typeface="+mj-lt"/>
                <a:cs typeface="Calibri"/>
              </a:rPr>
              <a:t>biological</a:t>
            </a:r>
            <a:r>
              <a:rPr sz="1800" spc="-15">
                <a:solidFill>
                  <a:srgbClr val="374151"/>
                </a:solidFill>
                <a:latin typeface="+mj-lt"/>
                <a:cs typeface="Calibri"/>
              </a:rPr>
              <a:t> </a:t>
            </a:r>
            <a:r>
              <a:rPr sz="1800" spc="-10">
                <a:solidFill>
                  <a:srgbClr val="374151"/>
                </a:solidFill>
                <a:latin typeface="+mj-lt"/>
                <a:cs typeface="Calibri"/>
              </a:rPr>
              <a:t>processes</a:t>
            </a:r>
            <a:r>
              <a:rPr lang="en-GB" spc="-10">
                <a:latin typeface="+mj-lt"/>
                <a:cs typeface="Calibri"/>
              </a:rPr>
              <a:t> </a:t>
            </a:r>
            <a:r>
              <a:rPr sz="1800">
                <a:solidFill>
                  <a:srgbClr val="374151"/>
                </a:solidFill>
                <a:latin typeface="+mj-lt"/>
                <a:cs typeface="Calibri"/>
              </a:rPr>
              <a:t>associated</a:t>
            </a:r>
            <a:r>
              <a:rPr sz="1800" spc="-45">
                <a:solidFill>
                  <a:srgbClr val="374151"/>
                </a:solidFill>
                <a:latin typeface="+mj-lt"/>
                <a:cs typeface="Calibri"/>
              </a:rPr>
              <a:t> </a:t>
            </a:r>
            <a:r>
              <a:rPr sz="1800">
                <a:solidFill>
                  <a:srgbClr val="374151"/>
                </a:solidFill>
                <a:latin typeface="+mj-lt"/>
                <a:cs typeface="Calibri"/>
              </a:rPr>
              <a:t>with</a:t>
            </a:r>
            <a:r>
              <a:rPr sz="1800" spc="-35">
                <a:solidFill>
                  <a:srgbClr val="374151"/>
                </a:solidFill>
                <a:latin typeface="+mj-lt"/>
                <a:cs typeface="Calibri"/>
              </a:rPr>
              <a:t> </a:t>
            </a:r>
            <a:r>
              <a:rPr sz="1800" spc="-10">
                <a:solidFill>
                  <a:srgbClr val="374151"/>
                </a:solidFill>
                <a:latin typeface="+mj-lt"/>
                <a:cs typeface="Calibri"/>
              </a:rPr>
              <a:t>aging.</a:t>
            </a:r>
            <a:endParaRPr sz="1800">
              <a:latin typeface="+mj-lt"/>
              <a:cs typeface="Calibri"/>
            </a:endParaRPr>
          </a:p>
          <a:p>
            <a:pPr marL="2540" marR="188595">
              <a:spcBef>
                <a:spcPts val="2160"/>
              </a:spcBef>
              <a:buSzPct val="94444"/>
              <a:tabLst>
                <a:tab pos="91440" algn="l"/>
              </a:tabLst>
            </a:pPr>
            <a:r>
              <a:rPr lang="en-US" sz="1800" b="1" spc="-10" err="1">
                <a:solidFill>
                  <a:srgbClr val="374151"/>
                </a:solidFill>
                <a:latin typeface="+mj-lt"/>
                <a:cs typeface="Calibri"/>
              </a:rPr>
              <a:t>Bronikowski</a:t>
            </a:r>
            <a:r>
              <a:rPr lang="en-US" sz="1800" b="1" spc="-20">
                <a:solidFill>
                  <a:srgbClr val="374151"/>
                </a:solidFill>
                <a:latin typeface="+mj-lt"/>
                <a:cs typeface="Calibri"/>
              </a:rPr>
              <a:t> </a:t>
            </a:r>
            <a:r>
              <a:rPr lang="en-US" sz="1800" b="1">
                <a:solidFill>
                  <a:srgbClr val="374151"/>
                </a:solidFill>
                <a:latin typeface="+mj-lt"/>
                <a:cs typeface="Calibri"/>
              </a:rPr>
              <a:t>et</a:t>
            </a:r>
            <a:r>
              <a:rPr lang="en-US" sz="1800" b="1" spc="-10">
                <a:solidFill>
                  <a:srgbClr val="374151"/>
                </a:solidFill>
                <a:latin typeface="+mj-lt"/>
                <a:cs typeface="Calibri"/>
              </a:rPr>
              <a:t> </a:t>
            </a:r>
            <a:r>
              <a:rPr lang="en-US" sz="1800" b="1">
                <a:solidFill>
                  <a:srgbClr val="374151"/>
                </a:solidFill>
                <a:latin typeface="+mj-lt"/>
                <a:cs typeface="Calibri"/>
              </a:rPr>
              <a:t>al.:</a:t>
            </a:r>
            <a:r>
              <a:rPr lang="en-US" sz="1800" b="1" spc="-25">
                <a:solidFill>
                  <a:srgbClr val="374151"/>
                </a:solidFill>
                <a:latin typeface="+mj-lt"/>
                <a:cs typeface="Calibri"/>
              </a:rPr>
              <a:t> </a:t>
            </a:r>
            <a:r>
              <a:rPr lang="en-US" sz="1800" spc="-10">
                <a:solidFill>
                  <a:srgbClr val="374151"/>
                </a:solidFill>
                <a:latin typeface="+mj-lt"/>
                <a:cs typeface="Calibri"/>
              </a:rPr>
              <a:t>Provided</a:t>
            </a:r>
            <a:r>
              <a:rPr lang="en-US" sz="1800" spc="-20">
                <a:solidFill>
                  <a:srgbClr val="374151"/>
                </a:solidFill>
                <a:latin typeface="+mj-lt"/>
                <a:cs typeface="Calibri"/>
              </a:rPr>
              <a:t> </a:t>
            </a:r>
            <a:r>
              <a:rPr lang="en-US" sz="1800">
                <a:solidFill>
                  <a:srgbClr val="374151"/>
                </a:solidFill>
                <a:latin typeface="+mj-lt"/>
                <a:cs typeface="Calibri"/>
              </a:rPr>
              <a:t>a</a:t>
            </a:r>
            <a:r>
              <a:rPr lang="en-US" sz="1800" spc="-15">
                <a:solidFill>
                  <a:srgbClr val="374151"/>
                </a:solidFill>
                <a:latin typeface="+mj-lt"/>
                <a:cs typeface="Calibri"/>
              </a:rPr>
              <a:t> </a:t>
            </a:r>
            <a:r>
              <a:rPr lang="en-US" sz="1800" spc="-10">
                <a:solidFill>
                  <a:srgbClr val="374151"/>
                </a:solidFill>
                <a:latin typeface="+mj-lt"/>
                <a:cs typeface="Calibri"/>
              </a:rPr>
              <a:t>comprehensive perspective</a:t>
            </a:r>
            <a:r>
              <a:rPr lang="en-US" sz="1800" spc="-25">
                <a:solidFill>
                  <a:srgbClr val="374151"/>
                </a:solidFill>
                <a:latin typeface="+mj-lt"/>
                <a:cs typeface="Calibri"/>
              </a:rPr>
              <a:t> </a:t>
            </a:r>
            <a:r>
              <a:rPr lang="en-US" sz="1800">
                <a:solidFill>
                  <a:srgbClr val="374151"/>
                </a:solidFill>
                <a:latin typeface="+mj-lt"/>
                <a:cs typeface="Calibri"/>
              </a:rPr>
              <a:t>on</a:t>
            </a:r>
            <a:r>
              <a:rPr lang="en-US" sz="1800" spc="-15">
                <a:solidFill>
                  <a:srgbClr val="374151"/>
                </a:solidFill>
                <a:latin typeface="+mj-lt"/>
                <a:cs typeface="Calibri"/>
              </a:rPr>
              <a:t> </a:t>
            </a:r>
            <a:r>
              <a:rPr lang="en-US" sz="1800" spc="-20">
                <a:solidFill>
                  <a:srgbClr val="374151"/>
                </a:solidFill>
                <a:latin typeface="+mj-lt"/>
                <a:cs typeface="Calibri"/>
              </a:rPr>
              <a:t>sex-</a:t>
            </a:r>
            <a:r>
              <a:rPr lang="en-US" sz="1800">
                <a:solidFill>
                  <a:srgbClr val="374151"/>
                </a:solidFill>
                <a:latin typeface="+mj-lt"/>
                <a:cs typeface="Calibri"/>
              </a:rPr>
              <a:t>specific</a:t>
            </a:r>
            <a:r>
              <a:rPr lang="en-US" sz="1800" spc="-20">
                <a:solidFill>
                  <a:srgbClr val="374151"/>
                </a:solidFill>
                <a:latin typeface="+mj-lt"/>
                <a:cs typeface="Calibri"/>
              </a:rPr>
              <a:t> </a:t>
            </a:r>
            <a:r>
              <a:rPr lang="en-US" sz="1800" spc="-10">
                <a:solidFill>
                  <a:srgbClr val="374151"/>
                </a:solidFill>
                <a:latin typeface="+mj-lt"/>
                <a:cs typeface="Calibri"/>
              </a:rPr>
              <a:t>ageing.</a:t>
            </a:r>
          </a:p>
          <a:p>
            <a:pPr algn="l"/>
            <a:endParaRPr lang="en-US" spc="-10">
              <a:solidFill>
                <a:srgbClr val="374151"/>
              </a:solidFill>
              <a:latin typeface="+mj-lt"/>
              <a:cs typeface="Calibri"/>
            </a:endParaRPr>
          </a:p>
          <a:p>
            <a:pPr algn="l"/>
            <a:r>
              <a:rPr lang="en-GB" b="1">
                <a:solidFill>
                  <a:srgbClr val="374151"/>
                </a:solidFill>
                <a:effectLst/>
                <a:latin typeface="+mj-lt"/>
              </a:rPr>
              <a:t>Tzu-Chiao Lu et al.</a:t>
            </a:r>
            <a:r>
              <a:rPr lang="en-GB" b="1">
                <a:solidFill>
                  <a:srgbClr val="374151"/>
                </a:solidFill>
                <a:latin typeface="+mj-lt"/>
              </a:rPr>
              <a:t>: </a:t>
            </a:r>
            <a:r>
              <a:rPr lang="en-GB">
                <a:solidFill>
                  <a:srgbClr val="374151"/>
                </a:solidFill>
                <a:latin typeface="+mj-lt"/>
              </a:rPr>
              <a:t>P</a:t>
            </a:r>
            <a:r>
              <a:rPr lang="en-GB" i="0">
                <a:solidFill>
                  <a:srgbClr val="374151"/>
                </a:solidFill>
                <a:effectLst/>
                <a:latin typeface="+mj-lt"/>
              </a:rPr>
              <a:t>rovided</a:t>
            </a:r>
            <a:r>
              <a:rPr lang="en-GB" b="0" i="0">
                <a:solidFill>
                  <a:srgbClr val="374151"/>
                </a:solidFill>
                <a:effectLst/>
                <a:latin typeface="+mj-lt"/>
              </a:rPr>
              <a:t> the raw UMI data.</a:t>
            </a:r>
            <a:endParaRPr sz="1800">
              <a:solidFill>
                <a:srgbClr val="374151"/>
              </a:solidFill>
              <a:latin typeface="+mj-lt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634988" y="1875536"/>
            <a:ext cx="5010785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1440" indent="-88900">
              <a:lnSpc>
                <a:spcPct val="100000"/>
              </a:lnSpc>
              <a:spcBef>
                <a:spcPts val="100"/>
              </a:spcBef>
              <a:buSzPct val="94444"/>
              <a:buFont typeface="Arial"/>
              <a:buChar char="•"/>
              <a:tabLst>
                <a:tab pos="91440" algn="l"/>
              </a:tabLst>
            </a:pP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311390" y="956056"/>
            <a:ext cx="3056255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400" u="sng" spc="-1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CONCLUSION</a:t>
            </a:r>
            <a:endParaRPr sz="44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2698"/>
            <a:ext cx="6116570" cy="684530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18745" rIns="0" bIns="0" rtlCol="0">
            <a:spAutoFit/>
          </a:bodyPr>
          <a:lstStyle/>
          <a:p>
            <a:pPr marL="39370" algn="ctr">
              <a:lnSpc>
                <a:spcPct val="100000"/>
              </a:lnSpc>
              <a:spcBef>
                <a:spcPts val="935"/>
              </a:spcBef>
            </a:pPr>
            <a:r>
              <a:t>Key</a:t>
            </a:r>
            <a:r>
              <a:rPr spc="-65"/>
              <a:t> </a:t>
            </a:r>
            <a:r>
              <a:rPr spc="-10"/>
              <a:t>Points</a:t>
            </a:r>
          </a:p>
          <a:p>
            <a:pPr marL="241300" marR="508634" indent="-228600">
              <a:lnSpc>
                <a:spcPts val="1510"/>
              </a:lnSpc>
              <a:spcBef>
                <a:spcPts val="1025"/>
              </a:spcBef>
              <a:buChar char="-"/>
              <a:tabLst>
                <a:tab pos="241300" algn="l"/>
              </a:tabLst>
            </a:pPr>
            <a:r>
              <a:rPr b="0">
                <a:latin typeface="Calibri"/>
                <a:cs typeface="Calibri"/>
              </a:rPr>
              <a:t>Developed</a:t>
            </a:r>
            <a:r>
              <a:rPr b="0" spc="-25">
                <a:latin typeface="Calibri"/>
                <a:cs typeface="Calibri"/>
              </a:rPr>
              <a:t> </a:t>
            </a:r>
            <a:r>
              <a:rPr b="0">
                <a:latin typeface="Calibri"/>
                <a:cs typeface="Calibri"/>
              </a:rPr>
              <a:t>a</a:t>
            </a:r>
            <a:r>
              <a:rPr b="0" spc="-40">
                <a:latin typeface="Calibri"/>
                <a:cs typeface="Calibri"/>
              </a:rPr>
              <a:t> </a:t>
            </a:r>
            <a:r>
              <a:rPr b="0" spc="-10">
                <a:latin typeface="Calibri"/>
                <a:cs typeface="Calibri"/>
              </a:rPr>
              <a:t>powerful</a:t>
            </a:r>
            <a:r>
              <a:rPr b="0" spc="-25">
                <a:latin typeface="Calibri"/>
                <a:cs typeface="Calibri"/>
              </a:rPr>
              <a:t> </a:t>
            </a:r>
            <a:r>
              <a:rPr b="0">
                <a:latin typeface="Calibri"/>
                <a:cs typeface="Calibri"/>
              </a:rPr>
              <a:t>pipeline</a:t>
            </a:r>
            <a:r>
              <a:rPr b="0" spc="-15">
                <a:latin typeface="Calibri"/>
                <a:cs typeface="Calibri"/>
              </a:rPr>
              <a:t> </a:t>
            </a:r>
            <a:r>
              <a:rPr b="0">
                <a:latin typeface="Calibri"/>
                <a:cs typeface="Calibri"/>
              </a:rPr>
              <a:t>to</a:t>
            </a:r>
            <a:r>
              <a:rPr b="0" spc="-45">
                <a:latin typeface="Calibri"/>
                <a:cs typeface="Calibri"/>
              </a:rPr>
              <a:t> </a:t>
            </a:r>
            <a:r>
              <a:rPr b="0">
                <a:latin typeface="Calibri"/>
                <a:cs typeface="Calibri"/>
              </a:rPr>
              <a:t>analyse</a:t>
            </a:r>
            <a:r>
              <a:rPr b="0" spc="-20">
                <a:latin typeface="Calibri"/>
                <a:cs typeface="Calibri"/>
              </a:rPr>
              <a:t> </a:t>
            </a:r>
            <a:r>
              <a:rPr b="0" spc="-10">
                <a:latin typeface="Calibri"/>
                <a:cs typeface="Calibri"/>
              </a:rPr>
              <a:t>high-dimensional </a:t>
            </a:r>
            <a:r>
              <a:rPr b="0">
                <a:latin typeface="Calibri"/>
                <a:cs typeface="Calibri"/>
              </a:rPr>
              <a:t>genomics</a:t>
            </a:r>
            <a:r>
              <a:rPr b="0" spc="-60">
                <a:latin typeface="Calibri"/>
                <a:cs typeface="Calibri"/>
              </a:rPr>
              <a:t> </a:t>
            </a:r>
            <a:r>
              <a:rPr b="0" spc="-20">
                <a:latin typeface="Calibri"/>
                <a:cs typeface="Calibri"/>
              </a:rPr>
              <a:t>data.</a:t>
            </a:r>
          </a:p>
          <a:p>
            <a:pPr marL="241300" marR="13335" indent="-228600">
              <a:lnSpc>
                <a:spcPts val="1510"/>
              </a:lnSpc>
              <a:spcBef>
                <a:spcPts val="1005"/>
              </a:spcBef>
              <a:buChar char="-"/>
              <a:tabLst>
                <a:tab pos="241300" algn="l"/>
              </a:tabLst>
            </a:pPr>
            <a:r>
              <a:rPr b="0">
                <a:latin typeface="Calibri"/>
                <a:cs typeface="Calibri"/>
              </a:rPr>
              <a:t>Deep</a:t>
            </a:r>
            <a:r>
              <a:rPr b="0" spc="-25">
                <a:latin typeface="Calibri"/>
                <a:cs typeface="Calibri"/>
              </a:rPr>
              <a:t> </a:t>
            </a:r>
            <a:r>
              <a:rPr b="0" spc="-10">
                <a:latin typeface="Calibri"/>
                <a:cs typeface="Calibri"/>
              </a:rPr>
              <a:t>learning-</a:t>
            </a:r>
            <a:r>
              <a:rPr b="0">
                <a:latin typeface="Calibri"/>
                <a:cs typeface="Calibri"/>
              </a:rPr>
              <a:t>based</a:t>
            </a:r>
            <a:r>
              <a:rPr b="0" spc="-5">
                <a:latin typeface="Calibri"/>
                <a:cs typeface="Calibri"/>
              </a:rPr>
              <a:t> </a:t>
            </a:r>
            <a:r>
              <a:rPr b="0">
                <a:latin typeface="Calibri"/>
                <a:cs typeface="Calibri"/>
              </a:rPr>
              <a:t>1D</a:t>
            </a:r>
            <a:r>
              <a:rPr b="0" spc="-30">
                <a:latin typeface="Calibri"/>
                <a:cs typeface="Calibri"/>
              </a:rPr>
              <a:t> </a:t>
            </a:r>
            <a:r>
              <a:rPr b="0">
                <a:latin typeface="Calibri"/>
                <a:cs typeface="Calibri"/>
              </a:rPr>
              <a:t>CNN</a:t>
            </a:r>
            <a:r>
              <a:rPr b="0" spc="-25">
                <a:latin typeface="Calibri"/>
                <a:cs typeface="Calibri"/>
              </a:rPr>
              <a:t> </a:t>
            </a:r>
            <a:r>
              <a:rPr b="0">
                <a:latin typeface="Calibri"/>
                <a:cs typeface="Calibri"/>
              </a:rPr>
              <a:t>model</a:t>
            </a:r>
            <a:r>
              <a:rPr b="0" spc="-20">
                <a:latin typeface="Calibri"/>
                <a:cs typeface="Calibri"/>
              </a:rPr>
              <a:t> </a:t>
            </a:r>
            <a:r>
              <a:rPr b="0" spc="-10">
                <a:latin typeface="Calibri"/>
                <a:cs typeface="Calibri"/>
              </a:rPr>
              <a:t>effectively</a:t>
            </a:r>
            <a:r>
              <a:rPr b="0" spc="-5">
                <a:latin typeface="Calibri"/>
                <a:cs typeface="Calibri"/>
              </a:rPr>
              <a:t> </a:t>
            </a:r>
            <a:r>
              <a:rPr b="0" spc="-10">
                <a:latin typeface="Calibri"/>
                <a:cs typeface="Calibri"/>
              </a:rPr>
              <a:t>recognized intricate</a:t>
            </a:r>
            <a:r>
              <a:rPr b="0" spc="-25">
                <a:latin typeface="Calibri"/>
                <a:cs typeface="Calibri"/>
              </a:rPr>
              <a:t> </a:t>
            </a:r>
            <a:r>
              <a:rPr b="0">
                <a:latin typeface="Calibri"/>
                <a:cs typeface="Calibri"/>
              </a:rPr>
              <a:t>data</a:t>
            </a:r>
            <a:r>
              <a:rPr b="0" spc="-30">
                <a:latin typeface="Calibri"/>
                <a:cs typeface="Calibri"/>
              </a:rPr>
              <a:t> </a:t>
            </a:r>
            <a:r>
              <a:rPr b="0" spc="-10">
                <a:latin typeface="Calibri"/>
                <a:cs typeface="Calibri"/>
              </a:rPr>
              <a:t>patterns,</a:t>
            </a:r>
            <a:r>
              <a:rPr b="0" spc="-20">
                <a:latin typeface="Calibri"/>
                <a:cs typeface="Calibri"/>
              </a:rPr>
              <a:t> </a:t>
            </a:r>
            <a:r>
              <a:rPr b="0">
                <a:latin typeface="Calibri"/>
                <a:cs typeface="Calibri"/>
              </a:rPr>
              <a:t>enabling</a:t>
            </a:r>
            <a:r>
              <a:rPr b="0" spc="-20">
                <a:latin typeface="Calibri"/>
                <a:cs typeface="Calibri"/>
              </a:rPr>
              <a:t> </a:t>
            </a:r>
            <a:r>
              <a:rPr b="0">
                <a:latin typeface="Calibri"/>
                <a:cs typeface="Calibri"/>
              </a:rPr>
              <a:t>precise</a:t>
            </a:r>
            <a:r>
              <a:rPr b="0" spc="-30">
                <a:latin typeface="Calibri"/>
                <a:cs typeface="Calibri"/>
              </a:rPr>
              <a:t> </a:t>
            </a:r>
            <a:r>
              <a:rPr b="0" spc="-10">
                <a:latin typeface="Calibri"/>
                <a:cs typeface="Calibri"/>
              </a:rPr>
              <a:t>predictions</a:t>
            </a:r>
            <a:r>
              <a:rPr b="0" spc="-20">
                <a:latin typeface="Calibri"/>
                <a:cs typeface="Calibri"/>
              </a:rPr>
              <a:t> </a:t>
            </a:r>
            <a:r>
              <a:rPr b="0">
                <a:latin typeface="Calibri"/>
                <a:cs typeface="Calibri"/>
              </a:rPr>
              <a:t>about</a:t>
            </a:r>
            <a:r>
              <a:rPr b="0" spc="-30">
                <a:latin typeface="Calibri"/>
                <a:cs typeface="Calibri"/>
              </a:rPr>
              <a:t> </a:t>
            </a:r>
            <a:r>
              <a:rPr b="0">
                <a:latin typeface="Calibri"/>
                <a:cs typeface="Calibri"/>
              </a:rPr>
              <a:t>sex</a:t>
            </a:r>
            <a:r>
              <a:rPr b="0" spc="-30">
                <a:latin typeface="Calibri"/>
                <a:cs typeface="Calibri"/>
              </a:rPr>
              <a:t> </a:t>
            </a:r>
            <a:r>
              <a:rPr b="0" spc="-25">
                <a:latin typeface="Calibri"/>
                <a:cs typeface="Calibri"/>
              </a:rPr>
              <a:t>and </a:t>
            </a:r>
            <a:r>
              <a:rPr b="0">
                <a:latin typeface="Calibri"/>
                <a:cs typeface="Calibri"/>
              </a:rPr>
              <a:t>age</a:t>
            </a:r>
            <a:r>
              <a:rPr b="0" spc="-30">
                <a:latin typeface="Calibri"/>
                <a:cs typeface="Calibri"/>
              </a:rPr>
              <a:t> </a:t>
            </a:r>
            <a:r>
              <a:rPr b="0">
                <a:latin typeface="Calibri"/>
                <a:cs typeface="Calibri"/>
              </a:rPr>
              <a:t>from</a:t>
            </a:r>
            <a:r>
              <a:rPr b="0" spc="-35">
                <a:latin typeface="Calibri"/>
                <a:cs typeface="Calibri"/>
              </a:rPr>
              <a:t> </a:t>
            </a:r>
            <a:r>
              <a:rPr b="0">
                <a:latin typeface="Calibri"/>
                <a:cs typeface="Calibri"/>
              </a:rPr>
              <a:t>gene</a:t>
            </a:r>
            <a:r>
              <a:rPr b="0" spc="-35">
                <a:latin typeface="Calibri"/>
                <a:cs typeface="Calibri"/>
              </a:rPr>
              <a:t> </a:t>
            </a:r>
            <a:r>
              <a:rPr b="0" spc="-10">
                <a:latin typeface="Calibri"/>
                <a:cs typeface="Calibri"/>
              </a:rPr>
              <a:t>expression</a:t>
            </a:r>
            <a:r>
              <a:rPr b="0" spc="-5">
                <a:latin typeface="Calibri"/>
                <a:cs typeface="Calibri"/>
              </a:rPr>
              <a:t> </a:t>
            </a:r>
            <a:r>
              <a:rPr b="0" spc="-10">
                <a:latin typeface="Calibri"/>
                <a:cs typeface="Calibri"/>
              </a:rPr>
              <a:t>profiles.</a:t>
            </a:r>
          </a:p>
          <a:p>
            <a:pPr marL="241300" marR="500380" indent="-228600">
              <a:lnSpc>
                <a:spcPts val="1510"/>
              </a:lnSpc>
              <a:spcBef>
                <a:spcPts val="1000"/>
              </a:spcBef>
              <a:buChar char="-"/>
              <a:tabLst>
                <a:tab pos="241300" algn="l"/>
              </a:tabLst>
            </a:pPr>
            <a:r>
              <a:rPr b="0" spc="-10">
                <a:latin typeface="Calibri"/>
                <a:cs typeface="Calibri"/>
              </a:rPr>
              <a:t>Feature</a:t>
            </a:r>
            <a:r>
              <a:rPr b="0" spc="-40">
                <a:latin typeface="Calibri"/>
                <a:cs typeface="Calibri"/>
              </a:rPr>
              <a:t> </a:t>
            </a:r>
            <a:r>
              <a:rPr b="0" spc="-10">
                <a:latin typeface="Calibri"/>
                <a:cs typeface="Calibri"/>
              </a:rPr>
              <a:t>Importance</a:t>
            </a:r>
            <a:r>
              <a:rPr b="0" spc="-40">
                <a:latin typeface="Calibri"/>
                <a:cs typeface="Calibri"/>
              </a:rPr>
              <a:t> </a:t>
            </a:r>
            <a:r>
              <a:rPr b="0">
                <a:latin typeface="Calibri"/>
                <a:cs typeface="Calibri"/>
              </a:rPr>
              <a:t>gives</a:t>
            </a:r>
            <a:r>
              <a:rPr b="0" spc="-30">
                <a:latin typeface="Calibri"/>
                <a:cs typeface="Calibri"/>
              </a:rPr>
              <a:t> </a:t>
            </a:r>
            <a:r>
              <a:rPr b="0">
                <a:latin typeface="Calibri"/>
                <a:cs typeface="Calibri"/>
              </a:rPr>
              <a:t>insight</a:t>
            </a:r>
            <a:r>
              <a:rPr b="0" spc="-25">
                <a:latin typeface="Calibri"/>
                <a:cs typeface="Calibri"/>
              </a:rPr>
              <a:t> </a:t>
            </a:r>
            <a:r>
              <a:rPr b="0">
                <a:latin typeface="Calibri"/>
                <a:cs typeface="Calibri"/>
              </a:rPr>
              <a:t>into</a:t>
            </a:r>
            <a:r>
              <a:rPr b="0" spc="-35">
                <a:latin typeface="Calibri"/>
                <a:cs typeface="Calibri"/>
              </a:rPr>
              <a:t> </a:t>
            </a:r>
            <a:r>
              <a:rPr b="0">
                <a:latin typeface="Calibri"/>
                <a:cs typeface="Calibri"/>
              </a:rPr>
              <a:t>which</a:t>
            </a:r>
            <a:r>
              <a:rPr b="0" spc="-45">
                <a:latin typeface="Calibri"/>
                <a:cs typeface="Calibri"/>
              </a:rPr>
              <a:t> </a:t>
            </a:r>
            <a:r>
              <a:rPr b="0">
                <a:latin typeface="Calibri"/>
                <a:cs typeface="Calibri"/>
              </a:rPr>
              <a:t>genes</a:t>
            </a:r>
            <a:r>
              <a:rPr b="0" spc="-40">
                <a:latin typeface="Calibri"/>
                <a:cs typeface="Calibri"/>
              </a:rPr>
              <a:t> </a:t>
            </a:r>
            <a:r>
              <a:rPr b="0">
                <a:latin typeface="Calibri"/>
                <a:cs typeface="Calibri"/>
              </a:rPr>
              <a:t>are</a:t>
            </a:r>
            <a:r>
              <a:rPr b="0" spc="-40">
                <a:latin typeface="Calibri"/>
                <a:cs typeface="Calibri"/>
              </a:rPr>
              <a:t> </a:t>
            </a:r>
            <a:r>
              <a:rPr b="0" spc="-20">
                <a:latin typeface="Calibri"/>
                <a:cs typeface="Calibri"/>
              </a:rPr>
              <a:t>most </a:t>
            </a:r>
            <a:r>
              <a:rPr b="0" spc="-10">
                <a:latin typeface="Calibri"/>
                <a:cs typeface="Calibri"/>
              </a:rPr>
              <a:t>important.</a:t>
            </a:r>
          </a:p>
          <a:p>
            <a:pPr marL="238760" marR="368300" indent="-226060" algn="just">
              <a:lnSpc>
                <a:spcPct val="90100"/>
              </a:lnSpc>
              <a:spcBef>
                <a:spcPts val="980"/>
              </a:spcBef>
              <a:buChar char="-"/>
              <a:tabLst>
                <a:tab pos="241300" algn="l"/>
              </a:tabLst>
            </a:pPr>
            <a:r>
              <a:rPr b="0">
                <a:latin typeface="Calibri"/>
                <a:cs typeface="Calibri"/>
              </a:rPr>
              <a:t>Insights</a:t>
            </a:r>
            <a:r>
              <a:rPr b="0" spc="-20">
                <a:latin typeface="Calibri"/>
                <a:cs typeface="Calibri"/>
              </a:rPr>
              <a:t> </a:t>
            </a:r>
            <a:r>
              <a:rPr b="0" spc="-10">
                <a:latin typeface="Calibri"/>
                <a:cs typeface="Calibri"/>
              </a:rPr>
              <a:t>generated</a:t>
            </a:r>
            <a:r>
              <a:rPr b="0" spc="-15">
                <a:latin typeface="Calibri"/>
                <a:cs typeface="Calibri"/>
              </a:rPr>
              <a:t> </a:t>
            </a:r>
            <a:r>
              <a:rPr b="0">
                <a:latin typeface="Calibri"/>
                <a:cs typeface="Calibri"/>
              </a:rPr>
              <a:t>will</a:t>
            </a:r>
            <a:r>
              <a:rPr b="0" spc="-30">
                <a:latin typeface="Calibri"/>
                <a:cs typeface="Calibri"/>
              </a:rPr>
              <a:t> </a:t>
            </a:r>
            <a:r>
              <a:rPr b="0">
                <a:latin typeface="Calibri"/>
                <a:cs typeface="Calibri"/>
              </a:rPr>
              <a:t>enhance</a:t>
            </a:r>
            <a:r>
              <a:rPr b="0" spc="-20">
                <a:latin typeface="Calibri"/>
                <a:cs typeface="Calibri"/>
              </a:rPr>
              <a:t> </a:t>
            </a:r>
            <a:r>
              <a:rPr b="0" spc="-10">
                <a:latin typeface="Calibri"/>
                <a:cs typeface="Calibri"/>
              </a:rPr>
              <a:t>understanding </a:t>
            </a:r>
            <a:r>
              <a:rPr b="0">
                <a:latin typeface="Calibri"/>
                <a:cs typeface="Calibri"/>
              </a:rPr>
              <a:t>of</a:t>
            </a:r>
            <a:r>
              <a:rPr b="0" spc="-40">
                <a:latin typeface="Calibri"/>
                <a:cs typeface="Calibri"/>
              </a:rPr>
              <a:t> </a:t>
            </a:r>
            <a:r>
              <a:rPr b="0" spc="-20">
                <a:latin typeface="Calibri"/>
                <a:cs typeface="Calibri"/>
              </a:rPr>
              <a:t>sex-</a:t>
            </a:r>
            <a:r>
              <a:rPr b="0" spc="-10">
                <a:latin typeface="Calibri"/>
                <a:cs typeface="Calibri"/>
              </a:rPr>
              <a:t>specific 	</a:t>
            </a:r>
            <a:r>
              <a:rPr b="0">
                <a:latin typeface="Calibri"/>
                <a:cs typeface="Calibri"/>
              </a:rPr>
              <a:t>aging</a:t>
            </a:r>
            <a:r>
              <a:rPr b="0" spc="-20">
                <a:latin typeface="Calibri"/>
                <a:cs typeface="Calibri"/>
              </a:rPr>
              <a:t> </a:t>
            </a:r>
            <a:r>
              <a:rPr b="0">
                <a:latin typeface="Calibri"/>
                <a:cs typeface="Calibri"/>
              </a:rPr>
              <a:t>biology</a:t>
            </a:r>
            <a:r>
              <a:rPr b="0" spc="-20">
                <a:latin typeface="Calibri"/>
                <a:cs typeface="Calibri"/>
              </a:rPr>
              <a:t> </a:t>
            </a:r>
            <a:r>
              <a:rPr b="0">
                <a:latin typeface="Calibri"/>
                <a:cs typeface="Calibri"/>
              </a:rPr>
              <a:t>and</a:t>
            </a:r>
            <a:r>
              <a:rPr b="0" spc="-30">
                <a:latin typeface="Calibri"/>
                <a:cs typeface="Calibri"/>
              </a:rPr>
              <a:t> </a:t>
            </a:r>
            <a:r>
              <a:rPr b="0" spc="-10">
                <a:latin typeface="Calibri"/>
                <a:cs typeface="Calibri"/>
              </a:rPr>
              <a:t>underscore</a:t>
            </a:r>
            <a:r>
              <a:rPr b="0" spc="-15">
                <a:latin typeface="Calibri"/>
                <a:cs typeface="Calibri"/>
              </a:rPr>
              <a:t> </a:t>
            </a:r>
            <a:r>
              <a:rPr b="0">
                <a:latin typeface="Calibri"/>
                <a:cs typeface="Calibri"/>
              </a:rPr>
              <a:t>the</a:t>
            </a:r>
            <a:r>
              <a:rPr b="0" spc="-30">
                <a:latin typeface="Calibri"/>
                <a:cs typeface="Calibri"/>
              </a:rPr>
              <a:t> </a:t>
            </a:r>
            <a:r>
              <a:rPr b="0" spc="-10">
                <a:latin typeface="Calibri"/>
                <a:cs typeface="Calibri"/>
              </a:rPr>
              <a:t>efficacy</a:t>
            </a:r>
            <a:r>
              <a:rPr b="0" spc="-30">
                <a:latin typeface="Calibri"/>
                <a:cs typeface="Calibri"/>
              </a:rPr>
              <a:t> </a:t>
            </a:r>
            <a:r>
              <a:rPr b="0">
                <a:latin typeface="Calibri"/>
                <a:cs typeface="Calibri"/>
              </a:rPr>
              <a:t>of</a:t>
            </a:r>
            <a:r>
              <a:rPr b="0" spc="-35">
                <a:latin typeface="Calibri"/>
                <a:cs typeface="Calibri"/>
              </a:rPr>
              <a:t> </a:t>
            </a:r>
            <a:r>
              <a:rPr b="0">
                <a:latin typeface="Calibri"/>
                <a:cs typeface="Calibri"/>
              </a:rPr>
              <a:t>deep</a:t>
            </a:r>
            <a:r>
              <a:rPr b="0" spc="-25">
                <a:latin typeface="Calibri"/>
                <a:cs typeface="Calibri"/>
              </a:rPr>
              <a:t> </a:t>
            </a:r>
            <a:r>
              <a:rPr b="0">
                <a:latin typeface="Calibri"/>
                <a:cs typeface="Calibri"/>
              </a:rPr>
              <a:t>learning</a:t>
            </a:r>
            <a:r>
              <a:rPr b="0" spc="-10">
                <a:latin typeface="Calibri"/>
                <a:cs typeface="Calibri"/>
              </a:rPr>
              <a:t> </a:t>
            </a:r>
            <a:r>
              <a:rPr b="0" spc="-25">
                <a:latin typeface="Calibri"/>
                <a:cs typeface="Calibri"/>
              </a:rPr>
              <a:t>in 	</a:t>
            </a:r>
            <a:r>
              <a:rPr b="0" spc="-10">
                <a:latin typeface="Calibri"/>
                <a:cs typeface="Calibri"/>
              </a:rPr>
              <a:t>genomics.</a:t>
            </a:r>
          </a:p>
          <a:p>
            <a:pPr marL="1906905" algn="just">
              <a:lnSpc>
                <a:spcPct val="100000"/>
              </a:lnSpc>
              <a:spcBef>
                <a:spcPts val="835"/>
              </a:spcBef>
            </a:pPr>
            <a:r>
              <a:t>Project</a:t>
            </a:r>
            <a:r>
              <a:rPr spc="-65"/>
              <a:t> </a:t>
            </a:r>
            <a:r>
              <a:rPr spc="-10"/>
              <a:t>Materials</a:t>
            </a:r>
          </a:p>
          <a:p>
            <a:pPr marL="241300" marR="5080" indent="-228600">
              <a:lnSpc>
                <a:spcPts val="1510"/>
              </a:lnSpc>
              <a:spcBef>
                <a:spcPts val="1019"/>
              </a:spcBef>
              <a:buChar char="-"/>
              <a:tabLst>
                <a:tab pos="241300" algn="l"/>
              </a:tabLst>
            </a:pPr>
            <a:r>
              <a:rPr b="0">
                <a:latin typeface="Calibri"/>
                <a:cs typeface="Calibri"/>
              </a:rPr>
              <a:t>All</a:t>
            </a:r>
            <a:r>
              <a:rPr b="0" spc="-60">
                <a:latin typeface="Calibri"/>
                <a:cs typeface="Calibri"/>
              </a:rPr>
              <a:t> </a:t>
            </a:r>
            <a:r>
              <a:rPr b="0">
                <a:latin typeface="Calibri"/>
                <a:cs typeface="Calibri"/>
              </a:rPr>
              <a:t>project</a:t>
            </a:r>
            <a:r>
              <a:rPr b="0" spc="-60">
                <a:latin typeface="Calibri"/>
                <a:cs typeface="Calibri"/>
              </a:rPr>
              <a:t> </a:t>
            </a:r>
            <a:r>
              <a:rPr b="0">
                <a:latin typeface="Calibri"/>
                <a:cs typeface="Calibri"/>
              </a:rPr>
              <a:t>materials</a:t>
            </a:r>
            <a:r>
              <a:rPr b="0" spc="-45">
                <a:latin typeface="Calibri"/>
                <a:cs typeface="Calibri"/>
              </a:rPr>
              <a:t> </a:t>
            </a:r>
            <a:r>
              <a:rPr b="0">
                <a:latin typeface="Calibri"/>
                <a:cs typeface="Calibri"/>
              </a:rPr>
              <a:t>including</a:t>
            </a:r>
            <a:r>
              <a:rPr b="0" spc="-40">
                <a:latin typeface="Calibri"/>
                <a:cs typeface="Calibri"/>
              </a:rPr>
              <a:t> </a:t>
            </a:r>
            <a:r>
              <a:rPr b="0">
                <a:latin typeface="Calibri"/>
                <a:cs typeface="Calibri"/>
              </a:rPr>
              <a:t>code,</a:t>
            </a:r>
            <a:r>
              <a:rPr b="0" spc="-65">
                <a:latin typeface="Calibri"/>
                <a:cs typeface="Calibri"/>
              </a:rPr>
              <a:t> </a:t>
            </a:r>
            <a:r>
              <a:rPr b="0">
                <a:latin typeface="Calibri"/>
                <a:cs typeface="Calibri"/>
              </a:rPr>
              <a:t>onboarding,</a:t>
            </a:r>
            <a:r>
              <a:rPr b="0" spc="-45">
                <a:latin typeface="Calibri"/>
                <a:cs typeface="Calibri"/>
              </a:rPr>
              <a:t> </a:t>
            </a:r>
            <a:r>
              <a:rPr b="0">
                <a:latin typeface="Calibri"/>
                <a:cs typeface="Calibri"/>
              </a:rPr>
              <a:t>lab</a:t>
            </a:r>
            <a:r>
              <a:rPr b="0" spc="-55">
                <a:latin typeface="Calibri"/>
                <a:cs typeface="Calibri"/>
              </a:rPr>
              <a:t> </a:t>
            </a:r>
            <a:r>
              <a:rPr b="0">
                <a:latin typeface="Calibri"/>
                <a:cs typeface="Calibri"/>
              </a:rPr>
              <a:t>materials</a:t>
            </a:r>
            <a:r>
              <a:rPr b="0" spc="-45">
                <a:latin typeface="Calibri"/>
                <a:cs typeface="Calibri"/>
              </a:rPr>
              <a:t> </a:t>
            </a:r>
            <a:r>
              <a:rPr b="0" spc="-25">
                <a:latin typeface="Calibri"/>
                <a:cs typeface="Calibri"/>
              </a:rPr>
              <a:t>and </a:t>
            </a:r>
            <a:r>
              <a:rPr b="0" spc="-10">
                <a:latin typeface="Calibri"/>
                <a:cs typeface="Calibri"/>
              </a:rPr>
              <a:t>deliverables</a:t>
            </a:r>
            <a:r>
              <a:rPr b="0" spc="-20">
                <a:latin typeface="Calibri"/>
                <a:cs typeface="Calibri"/>
              </a:rPr>
              <a:t> </a:t>
            </a:r>
            <a:r>
              <a:rPr b="0">
                <a:latin typeface="Calibri"/>
                <a:cs typeface="Calibri"/>
              </a:rPr>
              <a:t>can</a:t>
            </a:r>
            <a:r>
              <a:rPr b="0" spc="-35">
                <a:latin typeface="Calibri"/>
                <a:cs typeface="Calibri"/>
              </a:rPr>
              <a:t> </a:t>
            </a:r>
            <a:r>
              <a:rPr b="0">
                <a:latin typeface="Calibri"/>
                <a:cs typeface="Calibri"/>
              </a:rPr>
              <a:t>be</a:t>
            </a:r>
            <a:r>
              <a:rPr b="0" spc="-35">
                <a:latin typeface="Calibri"/>
                <a:cs typeface="Calibri"/>
              </a:rPr>
              <a:t> </a:t>
            </a:r>
            <a:r>
              <a:rPr b="0">
                <a:latin typeface="Calibri"/>
                <a:cs typeface="Calibri"/>
              </a:rPr>
              <a:t>found</a:t>
            </a:r>
            <a:r>
              <a:rPr b="0" spc="-30">
                <a:latin typeface="Calibri"/>
                <a:cs typeface="Calibri"/>
              </a:rPr>
              <a:t> </a:t>
            </a:r>
            <a:r>
              <a:rPr b="0">
                <a:latin typeface="Calibri"/>
                <a:cs typeface="Calibri"/>
              </a:rPr>
              <a:t>on</a:t>
            </a:r>
            <a:r>
              <a:rPr b="0" spc="-40">
                <a:latin typeface="Calibri"/>
                <a:cs typeface="Calibri"/>
              </a:rPr>
              <a:t> </a:t>
            </a:r>
            <a:r>
              <a:rPr b="0">
                <a:latin typeface="Calibri"/>
                <a:cs typeface="Calibri"/>
              </a:rPr>
              <a:t>the</a:t>
            </a:r>
            <a:r>
              <a:rPr b="0" spc="-25">
                <a:latin typeface="Calibri"/>
                <a:cs typeface="Calibri"/>
              </a:rPr>
              <a:t> </a:t>
            </a:r>
            <a:r>
              <a:rPr b="0" u="sng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3"/>
              </a:rPr>
              <a:t>Singh</a:t>
            </a:r>
            <a:r>
              <a:rPr b="0" u="sng" spc="-3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3"/>
              </a:rPr>
              <a:t> </a:t>
            </a:r>
            <a:r>
              <a:rPr b="0" u="sng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3"/>
              </a:rPr>
              <a:t>Lab</a:t>
            </a:r>
            <a:r>
              <a:rPr b="0" u="sng" spc="-3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3"/>
              </a:rPr>
              <a:t> </a:t>
            </a:r>
            <a:r>
              <a:rPr b="0" u="sng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3"/>
              </a:rPr>
              <a:t>GitHub</a:t>
            </a:r>
            <a:r>
              <a:rPr b="0" spc="-5">
                <a:solidFill>
                  <a:srgbClr val="0462C1"/>
                </a:solidFill>
                <a:latin typeface="Calibri"/>
                <a:cs typeface="Calibri"/>
              </a:rPr>
              <a:t> </a:t>
            </a:r>
            <a:r>
              <a:rPr b="0" spc="-10">
                <a:latin typeface="Calibri"/>
                <a:cs typeface="Calibri"/>
              </a:rPr>
              <a:t>(Branch:</a:t>
            </a:r>
          </a:p>
          <a:p>
            <a:pPr marL="241300">
              <a:lnSpc>
                <a:spcPts val="1490"/>
              </a:lnSpc>
            </a:pPr>
            <a:r>
              <a:rPr b="0" spc="-25">
                <a:latin typeface="Calibri"/>
                <a:cs typeface="Calibri"/>
              </a:rPr>
              <a:t>Nikolai’s-</a:t>
            </a:r>
            <a:r>
              <a:rPr b="0" spc="-10">
                <a:latin typeface="Calibri"/>
                <a:cs typeface="Calibri"/>
              </a:rPr>
              <a:t>CNN).</a:t>
            </a:r>
          </a:p>
        </p:txBody>
      </p: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477076" y="36599"/>
            <a:ext cx="673678" cy="90126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91403" y="272796"/>
            <a:ext cx="1423670" cy="1031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600" spc="-25">
                <a:solidFill>
                  <a:srgbClr val="252525"/>
                </a:solidFill>
                <a:latin typeface="Calibri"/>
                <a:cs typeface="Calibri"/>
              </a:rPr>
              <a:t>EDA</a:t>
            </a:r>
            <a:endParaRPr sz="66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37133" y="1529588"/>
            <a:ext cx="4933315" cy="368241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b="1" spc="-10">
                <a:solidFill>
                  <a:srgbClr val="252525"/>
                </a:solidFill>
                <a:latin typeface="Calibri"/>
                <a:cs typeface="Calibri"/>
              </a:rPr>
              <a:t>Dataset</a:t>
            </a:r>
            <a:endParaRPr sz="140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</a:pPr>
            <a:r>
              <a:rPr sz="1400">
                <a:solidFill>
                  <a:srgbClr val="252525"/>
                </a:solidFill>
                <a:latin typeface="Calibri"/>
                <a:cs typeface="Calibri"/>
              </a:rPr>
              <a:t>Initiated</a:t>
            </a:r>
            <a:r>
              <a:rPr sz="1400" spc="-3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400">
                <a:solidFill>
                  <a:srgbClr val="252525"/>
                </a:solidFill>
                <a:latin typeface="Calibri"/>
                <a:cs typeface="Calibri"/>
              </a:rPr>
              <a:t>the</a:t>
            </a:r>
            <a:r>
              <a:rPr sz="1400" spc="-4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400">
                <a:solidFill>
                  <a:srgbClr val="252525"/>
                </a:solidFill>
                <a:latin typeface="Calibri"/>
                <a:cs typeface="Calibri"/>
              </a:rPr>
              <a:t>methodology</a:t>
            </a:r>
            <a:r>
              <a:rPr sz="1400" spc="-25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400">
                <a:solidFill>
                  <a:srgbClr val="252525"/>
                </a:solidFill>
                <a:latin typeface="Calibri"/>
                <a:cs typeface="Calibri"/>
              </a:rPr>
              <a:t>with</a:t>
            </a:r>
            <a:r>
              <a:rPr sz="1400" spc="-4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400">
                <a:solidFill>
                  <a:srgbClr val="252525"/>
                </a:solidFill>
                <a:latin typeface="Calibri"/>
                <a:cs typeface="Calibri"/>
              </a:rPr>
              <a:t>the</a:t>
            </a:r>
            <a:r>
              <a:rPr sz="1400" spc="-4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400">
                <a:solidFill>
                  <a:srgbClr val="252525"/>
                </a:solidFill>
                <a:latin typeface="Calibri"/>
                <a:cs typeface="Calibri"/>
              </a:rPr>
              <a:t>Fly</a:t>
            </a:r>
            <a:r>
              <a:rPr sz="1400" spc="-5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400">
                <a:solidFill>
                  <a:srgbClr val="252525"/>
                </a:solidFill>
                <a:latin typeface="Calibri"/>
                <a:cs typeface="Calibri"/>
              </a:rPr>
              <a:t>Atlas</a:t>
            </a:r>
            <a:r>
              <a:rPr sz="1400" spc="-3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400" spc="-10">
                <a:solidFill>
                  <a:srgbClr val="252525"/>
                </a:solidFill>
                <a:latin typeface="Calibri"/>
                <a:cs typeface="Calibri"/>
              </a:rPr>
              <a:t>transcriptomics</a:t>
            </a:r>
            <a:r>
              <a:rPr sz="1400" spc="-3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400" spc="-10">
                <a:solidFill>
                  <a:srgbClr val="252525"/>
                </a:solidFill>
                <a:latin typeface="Calibri"/>
                <a:cs typeface="Calibri"/>
              </a:rPr>
              <a:t>dataset </a:t>
            </a:r>
            <a:r>
              <a:rPr sz="1400">
                <a:solidFill>
                  <a:srgbClr val="252525"/>
                </a:solidFill>
                <a:latin typeface="Calibri"/>
                <a:cs typeface="Calibri"/>
              </a:rPr>
              <a:t>(head</a:t>
            </a:r>
            <a:r>
              <a:rPr sz="1400" spc="-35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400">
                <a:solidFill>
                  <a:srgbClr val="252525"/>
                </a:solidFill>
                <a:latin typeface="Calibri"/>
                <a:cs typeface="Calibri"/>
              </a:rPr>
              <a:t>cells</a:t>
            </a:r>
            <a:r>
              <a:rPr sz="1400" spc="-3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400" spc="-10">
                <a:solidFill>
                  <a:srgbClr val="252525"/>
                </a:solidFill>
                <a:latin typeface="Calibri"/>
                <a:cs typeface="Calibri"/>
              </a:rPr>
              <a:t>only).</a:t>
            </a:r>
            <a:endParaRPr lang="en-GB" sz="1400" spc="-10">
              <a:solidFill>
                <a:srgbClr val="252525"/>
              </a:solidFill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</a:pPr>
            <a:r>
              <a:rPr lang="en-GB" sz="1400" spc="-10">
                <a:solidFill>
                  <a:srgbClr val="252525"/>
                </a:solidFill>
                <a:latin typeface="Calibri"/>
                <a:cs typeface="Calibri"/>
              </a:rPr>
              <a:t>     - Obtained raw (UMI-based data) samples from Hongjie Li Lab</a:t>
            </a:r>
            <a:endParaRPr sz="1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685"/>
              </a:spcBef>
            </a:pPr>
            <a:r>
              <a:rPr sz="1400" b="1">
                <a:solidFill>
                  <a:srgbClr val="252525"/>
                </a:solidFill>
                <a:latin typeface="Calibri"/>
                <a:cs typeface="Calibri"/>
              </a:rPr>
              <a:t>Data</a:t>
            </a:r>
            <a:r>
              <a:rPr sz="1400" b="1" spc="-6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400" b="1" spc="-10">
                <a:solidFill>
                  <a:srgbClr val="252525"/>
                </a:solidFill>
                <a:latin typeface="Calibri"/>
                <a:cs typeface="Calibri"/>
              </a:rPr>
              <a:t>Integrity</a:t>
            </a:r>
            <a:endParaRPr sz="1400">
              <a:latin typeface="Calibri"/>
              <a:cs typeface="Calibri"/>
            </a:endParaRPr>
          </a:p>
          <a:p>
            <a:pPr marL="12700" marR="293370">
              <a:lnSpc>
                <a:spcPct val="100000"/>
              </a:lnSpc>
            </a:pPr>
            <a:r>
              <a:rPr sz="1400" spc="-10">
                <a:solidFill>
                  <a:srgbClr val="252525"/>
                </a:solidFill>
                <a:latin typeface="Calibri"/>
                <a:cs typeface="Calibri"/>
              </a:rPr>
              <a:t>Checked</a:t>
            </a:r>
            <a:r>
              <a:rPr sz="1400" spc="-3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400">
                <a:solidFill>
                  <a:srgbClr val="252525"/>
                </a:solidFill>
                <a:latin typeface="Calibri"/>
                <a:cs typeface="Calibri"/>
              </a:rPr>
              <a:t>for</a:t>
            </a:r>
            <a:r>
              <a:rPr sz="1400" spc="-45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400">
                <a:solidFill>
                  <a:srgbClr val="252525"/>
                </a:solidFill>
                <a:latin typeface="Calibri"/>
                <a:cs typeface="Calibri"/>
              </a:rPr>
              <a:t>data</a:t>
            </a:r>
            <a:r>
              <a:rPr sz="1400" spc="-3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400" spc="-20">
                <a:solidFill>
                  <a:srgbClr val="252525"/>
                </a:solidFill>
                <a:latin typeface="Calibri"/>
                <a:cs typeface="Calibri"/>
              </a:rPr>
              <a:t>integrity, </a:t>
            </a:r>
            <a:r>
              <a:rPr sz="1400">
                <a:solidFill>
                  <a:srgbClr val="252525"/>
                </a:solidFill>
                <a:latin typeface="Calibri"/>
                <a:cs typeface="Calibri"/>
              </a:rPr>
              <a:t>ensured</a:t>
            </a:r>
            <a:r>
              <a:rPr sz="1400" spc="-25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400">
                <a:solidFill>
                  <a:srgbClr val="252525"/>
                </a:solidFill>
                <a:latin typeface="Calibri"/>
                <a:cs typeface="Calibri"/>
              </a:rPr>
              <a:t>no</a:t>
            </a:r>
            <a:r>
              <a:rPr sz="1400" spc="-5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400" spc="-10">
                <a:solidFill>
                  <a:srgbClr val="252525"/>
                </a:solidFill>
                <a:latin typeface="Calibri"/>
                <a:cs typeface="Calibri"/>
              </a:rPr>
              <a:t>duplicate</a:t>
            </a:r>
            <a:r>
              <a:rPr sz="1400" spc="-25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400">
                <a:solidFill>
                  <a:srgbClr val="252525"/>
                </a:solidFill>
                <a:latin typeface="Calibri"/>
                <a:cs typeface="Calibri"/>
              </a:rPr>
              <a:t>rows</a:t>
            </a:r>
            <a:r>
              <a:rPr sz="1400" spc="-45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400">
                <a:solidFill>
                  <a:srgbClr val="252525"/>
                </a:solidFill>
                <a:latin typeface="Calibri"/>
                <a:cs typeface="Calibri"/>
              </a:rPr>
              <a:t>or</a:t>
            </a:r>
            <a:r>
              <a:rPr sz="1400" spc="-4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400" spc="-10">
                <a:solidFill>
                  <a:srgbClr val="252525"/>
                </a:solidFill>
                <a:latin typeface="Calibri"/>
                <a:cs typeface="Calibri"/>
              </a:rPr>
              <a:t>missing </a:t>
            </a:r>
            <a:r>
              <a:rPr sz="1400">
                <a:solidFill>
                  <a:srgbClr val="252525"/>
                </a:solidFill>
                <a:latin typeface="Calibri"/>
                <a:cs typeface="Calibri"/>
              </a:rPr>
              <a:t>values</a:t>
            </a:r>
            <a:r>
              <a:rPr sz="1400" spc="-2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400">
                <a:solidFill>
                  <a:srgbClr val="252525"/>
                </a:solidFill>
                <a:latin typeface="Calibri"/>
                <a:cs typeface="Calibri"/>
              </a:rPr>
              <a:t>in</a:t>
            </a:r>
            <a:r>
              <a:rPr sz="1400" spc="-35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400">
                <a:solidFill>
                  <a:srgbClr val="252525"/>
                </a:solidFill>
                <a:latin typeface="Calibri"/>
                <a:cs typeface="Calibri"/>
              </a:rPr>
              <a:t>the</a:t>
            </a:r>
            <a:r>
              <a:rPr sz="1400" spc="-3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400">
                <a:solidFill>
                  <a:srgbClr val="252525"/>
                </a:solidFill>
                <a:latin typeface="Calibri"/>
                <a:cs typeface="Calibri"/>
              </a:rPr>
              <a:t>gene</a:t>
            </a:r>
            <a:r>
              <a:rPr sz="1400" spc="-3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400" spc="-10">
                <a:solidFill>
                  <a:srgbClr val="252525"/>
                </a:solidFill>
                <a:latin typeface="Calibri"/>
                <a:cs typeface="Calibri"/>
              </a:rPr>
              <a:t>expression</a:t>
            </a:r>
            <a:r>
              <a:rPr sz="1400" spc="-15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400" spc="-20">
                <a:solidFill>
                  <a:srgbClr val="252525"/>
                </a:solidFill>
                <a:latin typeface="Calibri"/>
                <a:cs typeface="Calibri"/>
              </a:rPr>
              <a:t>data.</a:t>
            </a:r>
            <a:endParaRPr sz="1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680"/>
              </a:spcBef>
            </a:pPr>
            <a:r>
              <a:rPr sz="1400" b="1">
                <a:solidFill>
                  <a:srgbClr val="252525"/>
                </a:solidFill>
                <a:latin typeface="Calibri"/>
                <a:cs typeface="Calibri"/>
              </a:rPr>
              <a:t>Data</a:t>
            </a:r>
            <a:r>
              <a:rPr sz="1400" b="1" spc="-6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400" b="1" spc="-10">
                <a:solidFill>
                  <a:srgbClr val="252525"/>
                </a:solidFill>
                <a:latin typeface="Calibri"/>
                <a:cs typeface="Calibri"/>
              </a:rPr>
              <a:t>Format</a:t>
            </a:r>
            <a:endParaRPr sz="1400">
              <a:latin typeface="Calibri"/>
              <a:cs typeface="Calibri"/>
            </a:endParaRPr>
          </a:p>
          <a:p>
            <a:pPr marL="12700" marR="91440">
              <a:lnSpc>
                <a:spcPct val="100000"/>
              </a:lnSpc>
            </a:pPr>
            <a:r>
              <a:rPr sz="1400">
                <a:solidFill>
                  <a:srgbClr val="252525"/>
                </a:solidFill>
                <a:latin typeface="Calibri"/>
                <a:cs typeface="Calibri"/>
              </a:rPr>
              <a:t>Shifted</a:t>
            </a:r>
            <a:r>
              <a:rPr sz="1400" spc="-25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400">
                <a:solidFill>
                  <a:srgbClr val="252525"/>
                </a:solidFill>
                <a:latin typeface="Calibri"/>
                <a:cs typeface="Calibri"/>
              </a:rPr>
              <a:t>data</a:t>
            </a:r>
            <a:r>
              <a:rPr sz="1400" spc="-35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400">
                <a:solidFill>
                  <a:srgbClr val="252525"/>
                </a:solidFill>
                <a:latin typeface="Calibri"/>
                <a:cs typeface="Calibri"/>
              </a:rPr>
              <a:t>from</a:t>
            </a:r>
            <a:r>
              <a:rPr sz="1400" spc="-5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400">
                <a:solidFill>
                  <a:srgbClr val="252525"/>
                </a:solidFill>
                <a:latin typeface="Calibri"/>
                <a:cs typeface="Calibri"/>
              </a:rPr>
              <a:t>a</a:t>
            </a:r>
            <a:r>
              <a:rPr sz="1400" spc="-45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400">
                <a:solidFill>
                  <a:srgbClr val="252525"/>
                </a:solidFill>
                <a:latin typeface="Calibri"/>
                <a:cs typeface="Calibri"/>
              </a:rPr>
              <a:t>sparse</a:t>
            </a:r>
            <a:r>
              <a:rPr sz="1400" spc="-25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400">
                <a:solidFill>
                  <a:srgbClr val="252525"/>
                </a:solidFill>
                <a:latin typeface="Calibri"/>
                <a:cs typeface="Calibri"/>
              </a:rPr>
              <a:t>to</a:t>
            </a:r>
            <a:r>
              <a:rPr sz="1400" spc="-45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400">
                <a:solidFill>
                  <a:srgbClr val="252525"/>
                </a:solidFill>
                <a:latin typeface="Calibri"/>
                <a:cs typeface="Calibri"/>
              </a:rPr>
              <a:t>a</a:t>
            </a:r>
            <a:r>
              <a:rPr sz="1400" spc="-4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400">
                <a:solidFill>
                  <a:srgbClr val="252525"/>
                </a:solidFill>
                <a:latin typeface="Calibri"/>
                <a:cs typeface="Calibri"/>
              </a:rPr>
              <a:t>dense</a:t>
            </a:r>
            <a:r>
              <a:rPr sz="1400" spc="-3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400" spc="-10">
                <a:solidFill>
                  <a:srgbClr val="252525"/>
                </a:solidFill>
                <a:latin typeface="Calibri"/>
                <a:cs typeface="Calibri"/>
              </a:rPr>
              <a:t>format</a:t>
            </a:r>
            <a:r>
              <a:rPr sz="1400" spc="-45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400">
                <a:solidFill>
                  <a:srgbClr val="252525"/>
                </a:solidFill>
                <a:latin typeface="Calibri"/>
                <a:cs typeface="Calibri"/>
              </a:rPr>
              <a:t>for</a:t>
            </a:r>
            <a:r>
              <a:rPr sz="1400" spc="-45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400">
                <a:solidFill>
                  <a:srgbClr val="252525"/>
                </a:solidFill>
                <a:latin typeface="Calibri"/>
                <a:cs typeface="Calibri"/>
              </a:rPr>
              <a:t>easy</a:t>
            </a:r>
            <a:r>
              <a:rPr sz="1400" spc="-35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400" spc="-10">
                <a:solidFill>
                  <a:srgbClr val="252525"/>
                </a:solidFill>
                <a:latin typeface="Calibri"/>
                <a:cs typeface="Calibri"/>
              </a:rPr>
              <a:t>manipulation </a:t>
            </a:r>
            <a:r>
              <a:rPr sz="1400">
                <a:solidFill>
                  <a:srgbClr val="252525"/>
                </a:solidFill>
                <a:latin typeface="Calibri"/>
                <a:cs typeface="Calibri"/>
              </a:rPr>
              <a:t>and</a:t>
            </a:r>
            <a:r>
              <a:rPr sz="1400" spc="-35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400" spc="-10">
                <a:solidFill>
                  <a:srgbClr val="252525"/>
                </a:solidFill>
                <a:latin typeface="Calibri"/>
                <a:cs typeface="Calibri"/>
              </a:rPr>
              <a:t>analysis.</a:t>
            </a:r>
            <a:endParaRPr sz="1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680"/>
              </a:spcBef>
            </a:pPr>
            <a:r>
              <a:rPr sz="1400" b="1" spc="-30">
                <a:solidFill>
                  <a:srgbClr val="252525"/>
                </a:solidFill>
                <a:latin typeface="Calibri"/>
                <a:cs typeface="Calibri"/>
              </a:rPr>
              <a:t>Target</a:t>
            </a:r>
            <a:r>
              <a:rPr sz="1400" b="1" spc="-25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400" b="1" spc="-10">
                <a:solidFill>
                  <a:srgbClr val="252525"/>
                </a:solidFill>
                <a:latin typeface="Calibri"/>
                <a:cs typeface="Calibri"/>
              </a:rPr>
              <a:t>Variable</a:t>
            </a:r>
            <a:endParaRPr sz="1400">
              <a:latin typeface="Calibri"/>
              <a:cs typeface="Calibri"/>
            </a:endParaRPr>
          </a:p>
          <a:p>
            <a:pPr marL="298450" marR="260985" indent="-285750">
              <a:lnSpc>
                <a:spcPct val="100000"/>
              </a:lnSpc>
              <a:buChar char="-"/>
              <a:tabLst>
                <a:tab pos="298450" algn="l"/>
              </a:tabLst>
            </a:pPr>
            <a:r>
              <a:rPr sz="1400">
                <a:solidFill>
                  <a:srgbClr val="252525"/>
                </a:solidFill>
                <a:latin typeface="Calibri"/>
                <a:cs typeface="Calibri"/>
              </a:rPr>
              <a:t>Analysed</a:t>
            </a:r>
            <a:r>
              <a:rPr sz="1400" spc="-35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400">
                <a:solidFill>
                  <a:srgbClr val="252525"/>
                </a:solidFill>
                <a:latin typeface="Calibri"/>
                <a:cs typeface="Calibri"/>
              </a:rPr>
              <a:t>'sex_age'</a:t>
            </a:r>
            <a:r>
              <a:rPr sz="1400" spc="-25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400">
                <a:solidFill>
                  <a:srgbClr val="252525"/>
                </a:solidFill>
                <a:latin typeface="Calibri"/>
                <a:cs typeface="Calibri"/>
              </a:rPr>
              <a:t>as</a:t>
            </a:r>
            <a:r>
              <a:rPr sz="1400" spc="-55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400">
                <a:solidFill>
                  <a:srgbClr val="252525"/>
                </a:solidFill>
                <a:latin typeface="Calibri"/>
                <a:cs typeface="Calibri"/>
              </a:rPr>
              <a:t>the</a:t>
            </a:r>
            <a:r>
              <a:rPr sz="1400" spc="-4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400">
                <a:solidFill>
                  <a:srgbClr val="252525"/>
                </a:solidFill>
                <a:latin typeface="Calibri"/>
                <a:cs typeface="Calibri"/>
              </a:rPr>
              <a:t>primary</a:t>
            </a:r>
            <a:r>
              <a:rPr sz="1400" spc="-35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400" spc="-10">
                <a:solidFill>
                  <a:srgbClr val="252525"/>
                </a:solidFill>
                <a:latin typeface="Calibri"/>
                <a:cs typeface="Calibri"/>
              </a:rPr>
              <a:t>target</a:t>
            </a:r>
            <a:r>
              <a:rPr sz="1400" spc="-35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400">
                <a:solidFill>
                  <a:srgbClr val="252525"/>
                </a:solidFill>
                <a:latin typeface="Calibri"/>
                <a:cs typeface="Calibri"/>
              </a:rPr>
              <a:t>variable,</a:t>
            </a:r>
            <a:r>
              <a:rPr sz="1400" spc="-25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400" spc="-10">
                <a:solidFill>
                  <a:srgbClr val="252525"/>
                </a:solidFill>
                <a:latin typeface="Calibri"/>
                <a:cs typeface="Calibri"/>
              </a:rPr>
              <a:t>'female_5' </a:t>
            </a:r>
            <a:r>
              <a:rPr sz="1400">
                <a:solidFill>
                  <a:srgbClr val="252525"/>
                </a:solidFill>
                <a:latin typeface="Calibri"/>
                <a:cs typeface="Calibri"/>
              </a:rPr>
              <a:t>being</a:t>
            </a:r>
            <a:r>
              <a:rPr sz="1400" spc="-35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400">
                <a:solidFill>
                  <a:srgbClr val="252525"/>
                </a:solidFill>
                <a:latin typeface="Calibri"/>
                <a:cs typeface="Calibri"/>
              </a:rPr>
              <a:t>the</a:t>
            </a:r>
            <a:r>
              <a:rPr sz="1400" spc="-4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400">
                <a:solidFill>
                  <a:srgbClr val="252525"/>
                </a:solidFill>
                <a:latin typeface="Calibri"/>
                <a:cs typeface="Calibri"/>
              </a:rPr>
              <a:t>most</a:t>
            </a:r>
            <a:r>
              <a:rPr sz="1400" spc="-4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400">
                <a:solidFill>
                  <a:srgbClr val="252525"/>
                </a:solidFill>
                <a:latin typeface="Calibri"/>
                <a:cs typeface="Calibri"/>
              </a:rPr>
              <a:t>populous</a:t>
            </a:r>
            <a:r>
              <a:rPr sz="1400" spc="-25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400" spc="-10">
                <a:solidFill>
                  <a:srgbClr val="252525"/>
                </a:solidFill>
                <a:latin typeface="Calibri"/>
                <a:cs typeface="Calibri"/>
              </a:rPr>
              <a:t>category.</a:t>
            </a:r>
            <a:endParaRPr sz="1400">
              <a:latin typeface="Calibri"/>
              <a:cs typeface="Calibri"/>
            </a:endParaRPr>
          </a:p>
          <a:p>
            <a:pPr marL="297815" indent="-285115">
              <a:lnSpc>
                <a:spcPct val="100000"/>
              </a:lnSpc>
              <a:buChar char="-"/>
              <a:tabLst>
                <a:tab pos="297815" algn="l"/>
              </a:tabLst>
            </a:pPr>
            <a:r>
              <a:rPr sz="1400">
                <a:solidFill>
                  <a:srgbClr val="252525"/>
                </a:solidFill>
                <a:latin typeface="Calibri"/>
                <a:cs typeface="Calibri"/>
              </a:rPr>
              <a:t>Also</a:t>
            </a:r>
            <a:r>
              <a:rPr sz="1400" spc="-45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400" spc="-10">
                <a:solidFill>
                  <a:srgbClr val="252525"/>
                </a:solidFill>
                <a:latin typeface="Calibri"/>
                <a:cs typeface="Calibri"/>
              </a:rPr>
              <a:t>looked</a:t>
            </a:r>
            <a:r>
              <a:rPr sz="1400" spc="-35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400">
                <a:solidFill>
                  <a:srgbClr val="252525"/>
                </a:solidFill>
                <a:latin typeface="Calibri"/>
                <a:cs typeface="Calibri"/>
              </a:rPr>
              <a:t>at</a:t>
            </a:r>
            <a:r>
              <a:rPr sz="1400" spc="-45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400">
                <a:solidFill>
                  <a:srgbClr val="252525"/>
                </a:solidFill>
                <a:latin typeface="Calibri"/>
                <a:cs typeface="Calibri"/>
              </a:rPr>
              <a:t>‘sex’</a:t>
            </a:r>
            <a:r>
              <a:rPr sz="1400" spc="-4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400">
                <a:solidFill>
                  <a:srgbClr val="252525"/>
                </a:solidFill>
                <a:latin typeface="Calibri"/>
                <a:cs typeface="Calibri"/>
              </a:rPr>
              <a:t>and</a:t>
            </a:r>
            <a:r>
              <a:rPr sz="1400" spc="-4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400">
                <a:solidFill>
                  <a:srgbClr val="252525"/>
                </a:solidFill>
                <a:latin typeface="Calibri"/>
                <a:cs typeface="Calibri"/>
              </a:rPr>
              <a:t>‘age’</a:t>
            </a:r>
            <a:r>
              <a:rPr sz="1400" spc="-4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400" spc="-10">
                <a:solidFill>
                  <a:srgbClr val="252525"/>
                </a:solidFill>
                <a:latin typeface="Calibri"/>
                <a:cs typeface="Calibri"/>
              </a:rPr>
              <a:t>variables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37133" y="5334000"/>
            <a:ext cx="4789170" cy="6654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b="1">
                <a:solidFill>
                  <a:srgbClr val="252525"/>
                </a:solidFill>
                <a:latin typeface="Calibri"/>
                <a:cs typeface="Calibri"/>
              </a:rPr>
              <a:t>Gene</a:t>
            </a:r>
            <a:r>
              <a:rPr sz="1400" b="1" spc="-25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400" b="1" spc="-10">
                <a:solidFill>
                  <a:srgbClr val="252525"/>
                </a:solidFill>
                <a:latin typeface="Calibri"/>
                <a:cs typeface="Calibri"/>
              </a:rPr>
              <a:t>Expression</a:t>
            </a:r>
            <a:r>
              <a:rPr sz="1400" b="1" spc="15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400" b="1" spc="-20">
                <a:solidFill>
                  <a:srgbClr val="252525"/>
                </a:solidFill>
                <a:latin typeface="Calibri"/>
                <a:cs typeface="Calibri"/>
              </a:rPr>
              <a:t>Data</a:t>
            </a:r>
            <a:endParaRPr sz="140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</a:pPr>
            <a:r>
              <a:rPr sz="1400">
                <a:solidFill>
                  <a:srgbClr val="252525"/>
                </a:solidFill>
                <a:latin typeface="Calibri"/>
                <a:cs typeface="Calibri"/>
              </a:rPr>
              <a:t>Examined</a:t>
            </a:r>
            <a:r>
              <a:rPr sz="1400" spc="-5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400">
                <a:solidFill>
                  <a:srgbClr val="252525"/>
                </a:solidFill>
                <a:latin typeface="Calibri"/>
                <a:cs typeface="Calibri"/>
              </a:rPr>
              <a:t>gene</a:t>
            </a:r>
            <a:r>
              <a:rPr sz="1400" spc="-55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400" spc="-10">
                <a:solidFill>
                  <a:srgbClr val="252525"/>
                </a:solidFill>
                <a:latin typeface="Calibri"/>
                <a:cs typeface="Calibri"/>
              </a:rPr>
              <a:t>expression</a:t>
            </a:r>
            <a:r>
              <a:rPr sz="1400" spc="-45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400">
                <a:solidFill>
                  <a:srgbClr val="252525"/>
                </a:solidFill>
                <a:latin typeface="Calibri"/>
                <a:cs typeface="Calibri"/>
              </a:rPr>
              <a:t>data,</a:t>
            </a:r>
            <a:r>
              <a:rPr sz="1400" spc="-5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400">
                <a:solidFill>
                  <a:srgbClr val="252525"/>
                </a:solidFill>
                <a:latin typeface="Calibri"/>
                <a:cs typeface="Calibri"/>
              </a:rPr>
              <a:t>decided</a:t>
            </a:r>
            <a:r>
              <a:rPr sz="1400" spc="-5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400">
                <a:solidFill>
                  <a:srgbClr val="252525"/>
                </a:solidFill>
                <a:latin typeface="Calibri"/>
                <a:cs typeface="Calibri"/>
              </a:rPr>
              <a:t>to</a:t>
            </a:r>
            <a:r>
              <a:rPr sz="1400" spc="-65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400">
                <a:solidFill>
                  <a:srgbClr val="252525"/>
                </a:solidFill>
                <a:latin typeface="Calibri"/>
                <a:cs typeface="Calibri"/>
              </a:rPr>
              <a:t>keep</a:t>
            </a:r>
            <a:r>
              <a:rPr sz="1400" spc="-6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400">
                <a:solidFill>
                  <a:srgbClr val="252525"/>
                </a:solidFill>
                <a:latin typeface="Calibri"/>
                <a:cs typeface="Calibri"/>
              </a:rPr>
              <a:t>identified</a:t>
            </a:r>
            <a:r>
              <a:rPr sz="1400" spc="-45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400" spc="-10">
                <a:solidFill>
                  <a:srgbClr val="252525"/>
                </a:solidFill>
                <a:latin typeface="Calibri"/>
                <a:cs typeface="Calibri"/>
              </a:rPr>
              <a:t>outlier </a:t>
            </a:r>
            <a:r>
              <a:rPr sz="1400">
                <a:solidFill>
                  <a:srgbClr val="252525"/>
                </a:solidFill>
                <a:latin typeface="Calibri"/>
                <a:cs typeface="Calibri"/>
              </a:rPr>
              <a:t>cells</a:t>
            </a:r>
            <a:r>
              <a:rPr sz="1400" spc="-4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400">
                <a:solidFill>
                  <a:srgbClr val="252525"/>
                </a:solidFill>
                <a:latin typeface="Calibri"/>
                <a:cs typeface="Calibri"/>
              </a:rPr>
              <a:t>due</a:t>
            </a:r>
            <a:r>
              <a:rPr sz="1400" spc="-5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400">
                <a:solidFill>
                  <a:srgbClr val="252525"/>
                </a:solidFill>
                <a:latin typeface="Calibri"/>
                <a:cs typeface="Calibri"/>
              </a:rPr>
              <a:t>to</a:t>
            </a:r>
            <a:r>
              <a:rPr sz="1400" spc="-5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400">
                <a:solidFill>
                  <a:srgbClr val="252525"/>
                </a:solidFill>
                <a:latin typeface="Calibri"/>
                <a:cs typeface="Calibri"/>
              </a:rPr>
              <a:t>potential</a:t>
            </a:r>
            <a:r>
              <a:rPr sz="1400" spc="-35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400">
                <a:solidFill>
                  <a:srgbClr val="252525"/>
                </a:solidFill>
                <a:latin typeface="Calibri"/>
                <a:cs typeface="Calibri"/>
              </a:rPr>
              <a:t>biological</a:t>
            </a:r>
            <a:r>
              <a:rPr sz="1400" spc="-3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400" spc="-10">
                <a:solidFill>
                  <a:srgbClr val="252525"/>
                </a:solidFill>
                <a:latin typeface="Calibri"/>
                <a:cs typeface="Calibri"/>
              </a:rPr>
              <a:t>significance.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391910" y="5301205"/>
            <a:ext cx="4733290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>
                <a:solidFill>
                  <a:srgbClr val="44536A"/>
                </a:solidFill>
                <a:latin typeface="Calibri"/>
                <a:cs typeface="Calibri"/>
              </a:rPr>
              <a:t>Figure</a:t>
            </a:r>
            <a:r>
              <a:rPr sz="1600" spc="-15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1600">
                <a:solidFill>
                  <a:srgbClr val="44536A"/>
                </a:solidFill>
                <a:latin typeface="Calibri"/>
                <a:cs typeface="Calibri"/>
              </a:rPr>
              <a:t>1:</a:t>
            </a:r>
            <a:r>
              <a:rPr sz="1600" spc="-15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1600">
                <a:solidFill>
                  <a:srgbClr val="44536A"/>
                </a:solidFill>
                <a:latin typeface="Calibri"/>
                <a:cs typeface="Calibri"/>
              </a:rPr>
              <a:t>Bar</a:t>
            </a:r>
            <a:r>
              <a:rPr sz="1600" spc="-2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1600">
                <a:solidFill>
                  <a:srgbClr val="44536A"/>
                </a:solidFill>
                <a:latin typeface="Calibri"/>
                <a:cs typeface="Calibri"/>
              </a:rPr>
              <a:t>Plot</a:t>
            </a:r>
            <a:r>
              <a:rPr sz="1600" spc="-25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1600">
                <a:solidFill>
                  <a:srgbClr val="44536A"/>
                </a:solidFill>
                <a:latin typeface="Calibri"/>
                <a:cs typeface="Calibri"/>
              </a:rPr>
              <a:t>Showing</a:t>
            </a:r>
            <a:r>
              <a:rPr sz="1600" spc="-25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1600">
                <a:solidFill>
                  <a:srgbClr val="44536A"/>
                </a:solidFill>
                <a:latin typeface="Calibri"/>
                <a:cs typeface="Calibri"/>
              </a:rPr>
              <a:t>Class</a:t>
            </a:r>
            <a:r>
              <a:rPr sz="1600" spc="-25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1600" spc="-10">
                <a:solidFill>
                  <a:srgbClr val="44536A"/>
                </a:solidFill>
                <a:latin typeface="Calibri"/>
                <a:cs typeface="Calibri"/>
              </a:rPr>
              <a:t>Distributions</a:t>
            </a:r>
            <a:r>
              <a:rPr sz="1600" spc="-25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1600">
                <a:solidFill>
                  <a:srgbClr val="44536A"/>
                </a:solidFill>
                <a:latin typeface="Calibri"/>
                <a:cs typeface="Calibri"/>
              </a:rPr>
              <a:t>for</a:t>
            </a:r>
            <a:r>
              <a:rPr sz="1600" spc="-5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1600" spc="-10">
                <a:solidFill>
                  <a:srgbClr val="44536A"/>
                </a:solidFill>
                <a:latin typeface="Calibri"/>
                <a:cs typeface="Calibri"/>
              </a:rPr>
              <a:t>sex_age</a:t>
            </a:r>
            <a:endParaRPr sz="1600">
              <a:latin typeface="Calibri"/>
              <a:cs typeface="Calibri"/>
            </a:endParaRPr>
          </a:p>
        </p:txBody>
      </p:sp>
      <p:pic>
        <p:nvPicPr>
          <p:cNvPr id="8" name="Picture 7" descr="A graph of different colored rectangular shapes&#10;&#10;Description automatically generated with medium confidence">
            <a:extLst>
              <a:ext uri="{FF2B5EF4-FFF2-40B4-BE49-F238E27FC236}">
                <a16:creationId xmlns:a16="http://schemas.microsoft.com/office/drawing/2014/main" id="{4D98CE90-9923-E5E2-C642-F822121F65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9664" y="2099227"/>
            <a:ext cx="6237132" cy="311856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7E7E7E">
              <a:alpha val="3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412241" y="432828"/>
            <a:ext cx="11358372" cy="6018276"/>
            <a:chOff x="412241" y="432828"/>
            <a:chExt cx="11358372" cy="6018276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2241" y="432828"/>
              <a:ext cx="11358372" cy="6018276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77011" y="480060"/>
              <a:ext cx="11238230" cy="5897880"/>
            </a:xfrm>
            <a:custGeom>
              <a:avLst/>
              <a:gdLst/>
              <a:ahLst/>
              <a:cxnLst/>
              <a:rect l="l" t="t" r="r" b="b"/>
              <a:pathLst>
                <a:path w="11238230" h="5897880">
                  <a:moveTo>
                    <a:pt x="11237976" y="0"/>
                  </a:moveTo>
                  <a:lnTo>
                    <a:pt x="0" y="0"/>
                  </a:lnTo>
                  <a:lnTo>
                    <a:pt x="0" y="5897880"/>
                  </a:lnTo>
                  <a:lnTo>
                    <a:pt x="11237976" y="5897880"/>
                  </a:lnTo>
                  <a:lnTo>
                    <a:pt x="1123797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079997" y="1143000"/>
              <a:ext cx="0" cy="4572000"/>
            </a:xfrm>
            <a:custGeom>
              <a:avLst/>
              <a:gdLst/>
              <a:ahLst/>
              <a:cxnLst/>
              <a:rect l="l" t="t" r="r" b="b"/>
              <a:pathLst>
                <a:path h="4572000">
                  <a:moveTo>
                    <a:pt x="0" y="0"/>
                  </a:moveTo>
                  <a:lnTo>
                    <a:pt x="0" y="4572000"/>
                  </a:lnTo>
                </a:path>
              </a:pathLst>
            </a:custGeom>
            <a:ln w="6096">
              <a:solidFill>
                <a:srgbClr val="4E4E4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1442974" y="5011920"/>
            <a:ext cx="3814445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>
                <a:solidFill>
                  <a:srgbClr val="44536A"/>
                </a:solidFill>
                <a:latin typeface="Calibri"/>
                <a:cs typeface="Calibri"/>
              </a:rPr>
              <a:t>Figure</a:t>
            </a:r>
            <a:r>
              <a:rPr sz="1400" spc="-2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1400">
                <a:solidFill>
                  <a:srgbClr val="44536A"/>
                </a:solidFill>
                <a:latin typeface="Calibri"/>
                <a:cs typeface="Calibri"/>
              </a:rPr>
              <a:t>2:</a:t>
            </a:r>
            <a:r>
              <a:rPr sz="1400" spc="-3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1400">
                <a:solidFill>
                  <a:srgbClr val="44536A"/>
                </a:solidFill>
                <a:latin typeface="Calibri"/>
                <a:cs typeface="Calibri"/>
              </a:rPr>
              <a:t>Bar</a:t>
            </a:r>
            <a:r>
              <a:rPr sz="1400" spc="-3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1400">
                <a:solidFill>
                  <a:srgbClr val="44536A"/>
                </a:solidFill>
                <a:latin typeface="Calibri"/>
                <a:cs typeface="Calibri"/>
              </a:rPr>
              <a:t>Plot</a:t>
            </a:r>
            <a:r>
              <a:rPr sz="1400" spc="-25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1400">
                <a:solidFill>
                  <a:srgbClr val="44536A"/>
                </a:solidFill>
                <a:latin typeface="Calibri"/>
                <a:cs typeface="Calibri"/>
              </a:rPr>
              <a:t>Showing</a:t>
            </a:r>
            <a:r>
              <a:rPr sz="1400" spc="-2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1400">
                <a:solidFill>
                  <a:srgbClr val="44536A"/>
                </a:solidFill>
                <a:latin typeface="Calibri"/>
                <a:cs typeface="Calibri"/>
              </a:rPr>
              <a:t>Class</a:t>
            </a:r>
            <a:r>
              <a:rPr sz="1400" spc="-15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1400" spc="-10">
                <a:solidFill>
                  <a:srgbClr val="44536A"/>
                </a:solidFill>
                <a:latin typeface="Calibri"/>
                <a:cs typeface="Calibri"/>
              </a:rPr>
              <a:t>Distributions </a:t>
            </a:r>
            <a:r>
              <a:rPr sz="1400">
                <a:solidFill>
                  <a:srgbClr val="44536A"/>
                </a:solidFill>
                <a:latin typeface="Calibri"/>
                <a:cs typeface="Calibri"/>
              </a:rPr>
              <a:t>for</a:t>
            </a:r>
            <a:r>
              <a:rPr sz="1400" spc="-3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1400" spc="-25">
                <a:solidFill>
                  <a:srgbClr val="44536A"/>
                </a:solidFill>
                <a:latin typeface="Calibri"/>
                <a:cs typeface="Calibri"/>
              </a:rPr>
              <a:t>Sex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047738" y="4965918"/>
            <a:ext cx="3844925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>
                <a:solidFill>
                  <a:srgbClr val="44536A"/>
                </a:solidFill>
                <a:latin typeface="Calibri"/>
                <a:cs typeface="Calibri"/>
              </a:rPr>
              <a:t>Figure</a:t>
            </a:r>
            <a:r>
              <a:rPr sz="1400" spc="-2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1400">
                <a:solidFill>
                  <a:srgbClr val="44536A"/>
                </a:solidFill>
                <a:latin typeface="Calibri"/>
                <a:cs typeface="Calibri"/>
              </a:rPr>
              <a:t>3:</a:t>
            </a:r>
            <a:r>
              <a:rPr sz="1400" spc="-3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1400">
                <a:solidFill>
                  <a:srgbClr val="44536A"/>
                </a:solidFill>
                <a:latin typeface="Calibri"/>
                <a:cs typeface="Calibri"/>
              </a:rPr>
              <a:t>Bar</a:t>
            </a:r>
            <a:r>
              <a:rPr sz="1400" spc="-3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1400">
                <a:solidFill>
                  <a:srgbClr val="44536A"/>
                </a:solidFill>
                <a:latin typeface="Calibri"/>
                <a:cs typeface="Calibri"/>
              </a:rPr>
              <a:t>Plot</a:t>
            </a:r>
            <a:r>
              <a:rPr sz="1400" spc="-25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1400">
                <a:solidFill>
                  <a:srgbClr val="44536A"/>
                </a:solidFill>
                <a:latin typeface="Calibri"/>
                <a:cs typeface="Calibri"/>
              </a:rPr>
              <a:t>Showing</a:t>
            </a:r>
            <a:r>
              <a:rPr sz="1400" spc="-2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1400">
                <a:solidFill>
                  <a:srgbClr val="44536A"/>
                </a:solidFill>
                <a:latin typeface="Calibri"/>
                <a:cs typeface="Calibri"/>
              </a:rPr>
              <a:t>Class</a:t>
            </a:r>
            <a:r>
              <a:rPr sz="1400" spc="-15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1400" spc="-10">
                <a:solidFill>
                  <a:srgbClr val="44536A"/>
                </a:solidFill>
                <a:latin typeface="Calibri"/>
                <a:cs typeface="Calibri"/>
              </a:rPr>
              <a:t>Distributions </a:t>
            </a:r>
            <a:r>
              <a:rPr sz="1400">
                <a:solidFill>
                  <a:srgbClr val="44536A"/>
                </a:solidFill>
                <a:latin typeface="Calibri"/>
                <a:cs typeface="Calibri"/>
              </a:rPr>
              <a:t>for</a:t>
            </a:r>
            <a:r>
              <a:rPr sz="1400" spc="-2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1400" spc="-25">
                <a:solidFill>
                  <a:srgbClr val="44536A"/>
                </a:solidFill>
                <a:latin typeface="Calibri"/>
                <a:cs typeface="Calibri"/>
              </a:rPr>
              <a:t>Age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12" name="Picture 11" descr="A graph showing a number of classes&#10;&#10;Description automatically generated">
            <a:extLst>
              <a:ext uri="{FF2B5EF4-FFF2-40B4-BE49-F238E27FC236}">
                <a16:creationId xmlns:a16="http://schemas.microsoft.com/office/drawing/2014/main" id="{97D0D9A3-8455-F439-09F3-B65EEA6244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7711" y="2118372"/>
            <a:ext cx="5294376" cy="2647188"/>
          </a:xfrm>
          <a:prstGeom prst="rect">
            <a:avLst/>
          </a:prstGeom>
        </p:spPr>
      </p:pic>
      <p:pic>
        <p:nvPicPr>
          <p:cNvPr id="14" name="Picture 13" descr="A graph showing a number of classes&#10;&#10;Description automatically generated">
            <a:extLst>
              <a:ext uri="{FF2B5EF4-FFF2-40B4-BE49-F238E27FC236}">
                <a16:creationId xmlns:a16="http://schemas.microsoft.com/office/drawing/2014/main" id="{526E22D7-10EF-58E0-9E86-822D17177A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920" y="2118372"/>
            <a:ext cx="5244373" cy="284754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12192000" cy="6858000"/>
            </a:xfrm>
            <a:custGeom>
              <a:avLst/>
              <a:gdLst/>
              <a:ahLst/>
              <a:cxnLst/>
              <a:rect l="l" t="t" r="r" b="b"/>
              <a:pathLst>
                <a:path w="12192000" h="6858000">
                  <a:moveTo>
                    <a:pt x="12192000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12192000" y="6858000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7E7E7E">
                <a:alpha val="3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2241" y="432828"/>
              <a:ext cx="11358372" cy="6018276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77012" y="480059"/>
              <a:ext cx="11238230" cy="5897880"/>
            </a:xfrm>
            <a:custGeom>
              <a:avLst/>
              <a:gdLst/>
              <a:ahLst/>
              <a:cxnLst/>
              <a:rect l="l" t="t" r="r" b="b"/>
              <a:pathLst>
                <a:path w="11238230" h="5897880">
                  <a:moveTo>
                    <a:pt x="11237976" y="0"/>
                  </a:moveTo>
                  <a:lnTo>
                    <a:pt x="0" y="0"/>
                  </a:lnTo>
                  <a:lnTo>
                    <a:pt x="0" y="5897880"/>
                  </a:lnTo>
                  <a:lnTo>
                    <a:pt x="11237976" y="5897880"/>
                  </a:lnTo>
                  <a:lnTo>
                    <a:pt x="1123797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3976558" y="2625725"/>
            <a:ext cx="4229735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>
                <a:solidFill>
                  <a:srgbClr val="44536A"/>
                </a:solidFill>
                <a:latin typeface="Calibri"/>
                <a:cs typeface="Calibri"/>
              </a:rPr>
              <a:t>Figure</a:t>
            </a:r>
            <a:r>
              <a:rPr sz="1600" spc="-4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1600">
                <a:solidFill>
                  <a:srgbClr val="44536A"/>
                </a:solidFill>
                <a:latin typeface="Calibri"/>
                <a:cs typeface="Calibri"/>
              </a:rPr>
              <a:t>4:</a:t>
            </a:r>
            <a:r>
              <a:rPr sz="1600" spc="-5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1600">
                <a:solidFill>
                  <a:srgbClr val="44536A"/>
                </a:solidFill>
                <a:latin typeface="Calibri"/>
                <a:cs typeface="Calibri"/>
              </a:rPr>
              <a:t>Gene</a:t>
            </a:r>
            <a:r>
              <a:rPr sz="1600" spc="-4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1600">
                <a:solidFill>
                  <a:srgbClr val="44536A"/>
                </a:solidFill>
                <a:latin typeface="Calibri"/>
                <a:cs typeface="Calibri"/>
              </a:rPr>
              <a:t>Expression</a:t>
            </a:r>
            <a:r>
              <a:rPr sz="1600" spc="-45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1600">
                <a:solidFill>
                  <a:srgbClr val="44536A"/>
                </a:solidFill>
                <a:latin typeface="Calibri"/>
                <a:cs typeface="Calibri"/>
              </a:rPr>
              <a:t>Matrix</a:t>
            </a:r>
            <a:r>
              <a:rPr sz="1600" spc="-45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1600">
                <a:solidFill>
                  <a:srgbClr val="44536A"/>
                </a:solidFill>
                <a:latin typeface="Calibri"/>
                <a:cs typeface="Calibri"/>
              </a:rPr>
              <a:t>for</a:t>
            </a:r>
            <a:r>
              <a:rPr sz="1600" spc="-3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1600">
                <a:solidFill>
                  <a:srgbClr val="44536A"/>
                </a:solidFill>
                <a:latin typeface="Calibri"/>
                <a:cs typeface="Calibri"/>
              </a:rPr>
              <a:t>First</a:t>
            </a:r>
            <a:r>
              <a:rPr sz="1600" spc="-35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1600">
                <a:solidFill>
                  <a:srgbClr val="44536A"/>
                </a:solidFill>
                <a:latin typeface="Calibri"/>
                <a:cs typeface="Calibri"/>
              </a:rPr>
              <a:t>Five</a:t>
            </a:r>
            <a:r>
              <a:rPr sz="1600" spc="-4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1600" spc="-10">
                <a:solidFill>
                  <a:srgbClr val="44536A"/>
                </a:solidFill>
                <a:latin typeface="Calibri"/>
                <a:cs typeface="Calibri"/>
              </a:rPr>
              <a:t>Cells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173409" y="5826125"/>
            <a:ext cx="3836035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>
                <a:solidFill>
                  <a:srgbClr val="44536A"/>
                </a:solidFill>
                <a:latin typeface="Calibri"/>
                <a:cs typeface="Calibri"/>
              </a:rPr>
              <a:t>Figure</a:t>
            </a:r>
            <a:r>
              <a:rPr sz="1600" spc="-2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1600">
                <a:solidFill>
                  <a:srgbClr val="44536A"/>
                </a:solidFill>
                <a:latin typeface="Calibri"/>
                <a:cs typeface="Calibri"/>
              </a:rPr>
              <a:t>5:</a:t>
            </a:r>
            <a:r>
              <a:rPr sz="1600" spc="-3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1600" spc="-10">
                <a:solidFill>
                  <a:srgbClr val="44536A"/>
                </a:solidFill>
                <a:latin typeface="Calibri"/>
                <a:cs typeface="Calibri"/>
              </a:rPr>
              <a:t>Statistical</a:t>
            </a:r>
            <a:r>
              <a:rPr sz="1600" spc="-35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1600">
                <a:solidFill>
                  <a:srgbClr val="44536A"/>
                </a:solidFill>
                <a:latin typeface="Calibri"/>
                <a:cs typeface="Calibri"/>
              </a:rPr>
              <a:t>Summary</a:t>
            </a:r>
            <a:r>
              <a:rPr sz="1600" spc="-2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1600">
                <a:solidFill>
                  <a:srgbClr val="44536A"/>
                </a:solidFill>
                <a:latin typeface="Calibri"/>
                <a:cs typeface="Calibri"/>
              </a:rPr>
              <a:t>of</a:t>
            </a:r>
            <a:r>
              <a:rPr sz="1600" spc="-25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1600">
                <a:solidFill>
                  <a:srgbClr val="44536A"/>
                </a:solidFill>
                <a:latin typeface="Calibri"/>
                <a:cs typeface="Calibri"/>
              </a:rPr>
              <a:t>First</a:t>
            </a:r>
            <a:r>
              <a:rPr sz="1600" spc="-15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1600">
                <a:solidFill>
                  <a:srgbClr val="44536A"/>
                </a:solidFill>
                <a:latin typeface="Calibri"/>
                <a:cs typeface="Calibri"/>
              </a:rPr>
              <a:t>10</a:t>
            </a:r>
            <a:r>
              <a:rPr sz="1600" spc="-2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1600" spc="-10">
                <a:solidFill>
                  <a:srgbClr val="44536A"/>
                </a:solidFill>
                <a:latin typeface="Calibri"/>
                <a:cs typeface="Calibri"/>
              </a:rPr>
              <a:t>Genes</a:t>
            </a:r>
            <a:endParaRPr sz="1600">
              <a:latin typeface="Calibri"/>
              <a:cs typeface="Calibri"/>
            </a:endParaRPr>
          </a:p>
        </p:txBody>
      </p:sp>
      <p:pic>
        <p:nvPicPr>
          <p:cNvPr id="13" name="Picture 12" descr="A table of numbers and a few ones&#10;&#10;Description automatically generated with medium confidence">
            <a:extLst>
              <a:ext uri="{FF2B5EF4-FFF2-40B4-BE49-F238E27FC236}">
                <a16:creationId xmlns:a16="http://schemas.microsoft.com/office/drawing/2014/main" id="{B7367E3E-F35E-6389-2B0A-45E3D119EA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5500" y="3137485"/>
            <a:ext cx="6501000" cy="2552937"/>
          </a:xfrm>
          <a:prstGeom prst="rect">
            <a:avLst/>
          </a:prstGeom>
        </p:spPr>
      </p:pic>
      <p:pic>
        <p:nvPicPr>
          <p:cNvPr id="15" name="Picture 14" descr="A screenshot of a computer&#10;&#10;Description automatically generated">
            <a:extLst>
              <a:ext uri="{FF2B5EF4-FFF2-40B4-BE49-F238E27FC236}">
                <a16:creationId xmlns:a16="http://schemas.microsoft.com/office/drawing/2014/main" id="{58631F9A-6DFF-4A30-8120-81A200E9D0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3350" y="767921"/>
            <a:ext cx="7296150" cy="168204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76884" y="658979"/>
            <a:ext cx="11238230" cy="5897880"/>
          </a:xfrm>
          <a:custGeom>
            <a:avLst/>
            <a:gdLst/>
            <a:ahLst/>
            <a:cxnLst/>
            <a:rect l="l" t="t" r="r" b="b"/>
            <a:pathLst>
              <a:path w="11238230" h="5897880">
                <a:moveTo>
                  <a:pt x="11237976" y="0"/>
                </a:moveTo>
                <a:lnTo>
                  <a:pt x="0" y="0"/>
                </a:lnTo>
                <a:lnTo>
                  <a:pt x="0" y="5897880"/>
                </a:lnTo>
                <a:lnTo>
                  <a:pt x="11237976" y="5897880"/>
                </a:lnTo>
                <a:lnTo>
                  <a:pt x="1123797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endParaRPr lang="en-GB" sz="18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472304" y="5787745"/>
            <a:ext cx="32473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>
                <a:solidFill>
                  <a:srgbClr val="44536A"/>
                </a:solidFill>
                <a:latin typeface="Calibri"/>
                <a:cs typeface="Calibri"/>
              </a:rPr>
              <a:t>Figure</a:t>
            </a:r>
            <a:r>
              <a:rPr sz="1800" spc="-55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lang="en-GB" spc="-55">
                <a:solidFill>
                  <a:srgbClr val="44536A"/>
                </a:solidFill>
                <a:latin typeface="Calibri"/>
                <a:cs typeface="Calibri"/>
              </a:rPr>
              <a:t>7</a:t>
            </a:r>
            <a:r>
              <a:rPr sz="1800">
                <a:solidFill>
                  <a:srgbClr val="44536A"/>
                </a:solidFill>
                <a:latin typeface="Calibri"/>
                <a:cs typeface="Calibri"/>
              </a:rPr>
              <a:t>:</a:t>
            </a:r>
            <a:r>
              <a:rPr sz="1800" spc="-4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1800">
                <a:solidFill>
                  <a:srgbClr val="44536A"/>
                </a:solidFill>
                <a:latin typeface="Calibri"/>
                <a:cs typeface="Calibri"/>
              </a:rPr>
              <a:t>Observation</a:t>
            </a:r>
            <a:r>
              <a:rPr sz="1800" spc="-55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1800">
                <a:solidFill>
                  <a:srgbClr val="44536A"/>
                </a:solidFill>
                <a:latin typeface="Calibri"/>
                <a:cs typeface="Calibri"/>
              </a:rPr>
              <a:t>DF</a:t>
            </a:r>
            <a:r>
              <a:rPr sz="1800" spc="-45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1800" spc="-10">
                <a:solidFill>
                  <a:srgbClr val="44536A"/>
                </a:solidFill>
                <a:latin typeface="Calibri"/>
                <a:cs typeface="Calibri"/>
              </a:rPr>
              <a:t>Overview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96F6F29-E6D2-BA58-56D2-AD339ED88C1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701" y="4680177"/>
            <a:ext cx="9862595" cy="806427"/>
          </a:xfrm>
          <a:prstGeom prst="rect">
            <a:avLst/>
          </a:prstGeom>
        </p:spPr>
      </p:pic>
      <p:pic>
        <p:nvPicPr>
          <p:cNvPr id="10" name="Picture 9" descr="A close-up of a graph&#10;&#10;Description automatically generated">
            <a:extLst>
              <a:ext uri="{FF2B5EF4-FFF2-40B4-BE49-F238E27FC236}">
                <a16:creationId xmlns:a16="http://schemas.microsoft.com/office/drawing/2014/main" id="{BBD62A6A-FD44-E9FF-450B-58DB6BB9BA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516" y="893711"/>
            <a:ext cx="6324618" cy="316230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630EEB7-BD04-34A5-074F-30E7C0BBBF91}"/>
              </a:ext>
            </a:extLst>
          </p:cNvPr>
          <p:cNvSpPr txBox="1"/>
          <p:nvPr/>
        </p:nvSpPr>
        <p:spPr>
          <a:xfrm>
            <a:off x="3180816" y="4037149"/>
            <a:ext cx="60940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GB" sz="1800">
                <a:solidFill>
                  <a:srgbClr val="44536A"/>
                </a:solidFill>
                <a:latin typeface="Calibri"/>
                <a:cs typeface="Calibri"/>
              </a:rPr>
              <a:t>Figure</a:t>
            </a:r>
            <a:r>
              <a:rPr lang="en-GB" sz="1800" spc="-55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lang="en-GB" sz="1800">
                <a:solidFill>
                  <a:srgbClr val="44536A"/>
                </a:solidFill>
                <a:latin typeface="Calibri"/>
                <a:cs typeface="Calibri"/>
              </a:rPr>
              <a:t>6:</a:t>
            </a:r>
            <a:r>
              <a:rPr lang="en-GB" sz="1800" spc="-4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lang="en-GB" sz="1800">
                <a:solidFill>
                  <a:srgbClr val="44536A"/>
                </a:solidFill>
                <a:latin typeface="Calibri"/>
                <a:cs typeface="Calibri"/>
              </a:rPr>
              <a:t>Dense vs Sparse Matrix Transformation Comparison</a:t>
            </a:r>
            <a:endParaRPr lang="en-GB"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4166234" y="1573911"/>
            <a:ext cx="0" cy="3710304"/>
          </a:xfrm>
          <a:custGeom>
            <a:avLst/>
            <a:gdLst/>
            <a:ahLst/>
            <a:cxnLst/>
            <a:rect l="l" t="t" r="r" b="b"/>
            <a:pathLst>
              <a:path h="3710304">
                <a:moveTo>
                  <a:pt x="0" y="0"/>
                </a:moveTo>
                <a:lnTo>
                  <a:pt x="0" y="3710178"/>
                </a:lnTo>
              </a:path>
            </a:pathLst>
          </a:custGeom>
          <a:ln w="19050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996046" y="1573911"/>
            <a:ext cx="0" cy="3710304"/>
          </a:xfrm>
          <a:custGeom>
            <a:avLst/>
            <a:gdLst/>
            <a:ahLst/>
            <a:cxnLst/>
            <a:rect l="l" t="t" r="r" b="b"/>
            <a:pathLst>
              <a:path h="3710304">
                <a:moveTo>
                  <a:pt x="0" y="0"/>
                </a:moveTo>
                <a:lnTo>
                  <a:pt x="0" y="3710178"/>
                </a:lnTo>
              </a:path>
            </a:pathLst>
          </a:custGeom>
          <a:ln w="19050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Picture 3" descr="A graph of a diagram&#10;&#10;Description automatically generated with medium confidence">
            <a:extLst>
              <a:ext uri="{FF2B5EF4-FFF2-40B4-BE49-F238E27FC236}">
                <a16:creationId xmlns:a16="http://schemas.microsoft.com/office/drawing/2014/main" id="{4B8073CB-202F-7EAC-F878-EC9B39D94F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1240" y="1345345"/>
            <a:ext cx="5382528" cy="3938744"/>
          </a:xfrm>
          <a:prstGeom prst="rect">
            <a:avLst/>
          </a:prstGeom>
        </p:spPr>
      </p:pic>
      <p:pic>
        <p:nvPicPr>
          <p:cNvPr id="7" name="Picture 6" descr="A graph of colored dots&#10;&#10;Description automatically generated">
            <a:extLst>
              <a:ext uri="{FF2B5EF4-FFF2-40B4-BE49-F238E27FC236}">
                <a16:creationId xmlns:a16="http://schemas.microsoft.com/office/drawing/2014/main" id="{510445D8-2BD6-7A9D-6A27-A810B342C0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212" y="1345345"/>
            <a:ext cx="5382528" cy="393874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D715378-8BD4-A1CF-DBFB-F32D8B076AA8}"/>
              </a:ext>
            </a:extLst>
          </p:cNvPr>
          <p:cNvSpPr txBox="1"/>
          <p:nvPr/>
        </p:nvSpPr>
        <p:spPr>
          <a:xfrm>
            <a:off x="2209800" y="5638800"/>
            <a:ext cx="89154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>
                <a:solidFill>
                  <a:srgbClr val="374151"/>
                </a:solidFill>
                <a:effectLst/>
                <a:latin typeface="Söhne"/>
              </a:rPr>
              <a:t>Figure </a:t>
            </a:r>
            <a:r>
              <a:rPr lang="en-US">
                <a:solidFill>
                  <a:srgbClr val="374151"/>
                </a:solidFill>
                <a:latin typeface="Söhne"/>
              </a:rPr>
              <a:t>8</a:t>
            </a:r>
            <a:r>
              <a:rPr lang="en-US" b="0" i="0">
                <a:solidFill>
                  <a:srgbClr val="374151"/>
                </a:solidFill>
                <a:effectLst/>
                <a:latin typeface="Söhne"/>
              </a:rPr>
              <a:t>: PCA scatter plots assessing the impact of biological sex and age on dataset variability, aimed at distinguishing significant biological patterns from noise.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25592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71319" y="457200"/>
            <a:ext cx="5643881" cy="2665025"/>
          </a:xfrm>
          <a:prstGeom prst="rect">
            <a:avLst/>
          </a:prstGeom>
        </p:spPr>
        <p:txBody>
          <a:bodyPr vert="horz" wrap="square" lIns="0" tIns="175895" rIns="0" bIns="0" rtlCol="0">
            <a:spAutoFit/>
          </a:bodyPr>
          <a:lstStyle/>
          <a:p>
            <a:pPr marL="43180">
              <a:lnSpc>
                <a:spcPct val="100000"/>
              </a:lnSpc>
              <a:spcBef>
                <a:spcPts val="1385"/>
              </a:spcBef>
            </a:pPr>
            <a:r>
              <a:rPr sz="2100" b="1">
                <a:solidFill>
                  <a:srgbClr val="252525"/>
                </a:solidFill>
                <a:latin typeface="Calibri"/>
                <a:cs typeface="Calibri"/>
              </a:rPr>
              <a:t>Initial</a:t>
            </a:r>
            <a:r>
              <a:rPr sz="2100" b="1" spc="25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2100" b="1">
                <a:solidFill>
                  <a:srgbClr val="252525"/>
                </a:solidFill>
                <a:latin typeface="Calibri"/>
                <a:cs typeface="Calibri"/>
              </a:rPr>
              <a:t>Data</a:t>
            </a:r>
            <a:r>
              <a:rPr sz="2100" b="1" spc="35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2100" b="1" spc="-10">
                <a:solidFill>
                  <a:srgbClr val="252525"/>
                </a:solidFill>
                <a:latin typeface="Calibri"/>
                <a:cs typeface="Calibri"/>
              </a:rPr>
              <a:t>Split</a:t>
            </a:r>
            <a:endParaRPr sz="2100">
              <a:latin typeface="Calibri"/>
              <a:cs typeface="Calibri"/>
            </a:endParaRPr>
          </a:p>
          <a:p>
            <a:pPr marL="220979" marR="1047115" indent="-171450">
              <a:lnSpc>
                <a:spcPct val="101400"/>
              </a:lnSpc>
              <a:spcBef>
                <a:spcPts val="635"/>
              </a:spcBef>
              <a:buChar char="-"/>
              <a:tabLst>
                <a:tab pos="220979" algn="l"/>
              </a:tabLst>
            </a:pPr>
            <a:r>
              <a:rPr sz="1050">
                <a:solidFill>
                  <a:srgbClr val="252525"/>
                </a:solidFill>
                <a:latin typeface="Calibri"/>
                <a:cs typeface="Calibri"/>
              </a:rPr>
              <a:t>Initial</a:t>
            </a:r>
            <a:r>
              <a:rPr sz="1050" spc="55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050">
                <a:solidFill>
                  <a:srgbClr val="252525"/>
                </a:solidFill>
                <a:latin typeface="Calibri"/>
                <a:cs typeface="Calibri"/>
              </a:rPr>
              <a:t>stratified</a:t>
            </a:r>
            <a:r>
              <a:rPr sz="1050" spc="4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050">
                <a:solidFill>
                  <a:srgbClr val="252525"/>
                </a:solidFill>
                <a:latin typeface="Calibri"/>
                <a:cs typeface="Calibri"/>
              </a:rPr>
              <a:t>split</a:t>
            </a:r>
            <a:r>
              <a:rPr sz="1050" spc="4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050">
                <a:solidFill>
                  <a:srgbClr val="252525"/>
                </a:solidFill>
                <a:latin typeface="Calibri"/>
                <a:cs typeface="Calibri"/>
              </a:rPr>
              <a:t>of</a:t>
            </a:r>
            <a:r>
              <a:rPr sz="1050" spc="25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050">
                <a:solidFill>
                  <a:srgbClr val="252525"/>
                </a:solidFill>
                <a:latin typeface="Calibri"/>
                <a:cs typeface="Calibri"/>
              </a:rPr>
              <a:t>dataset</a:t>
            </a:r>
            <a:r>
              <a:rPr sz="1050" spc="25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050">
                <a:solidFill>
                  <a:srgbClr val="252525"/>
                </a:solidFill>
                <a:latin typeface="Calibri"/>
                <a:cs typeface="Calibri"/>
              </a:rPr>
              <a:t>into</a:t>
            </a:r>
            <a:r>
              <a:rPr sz="1050" spc="4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050">
                <a:solidFill>
                  <a:srgbClr val="252525"/>
                </a:solidFill>
                <a:latin typeface="Calibri"/>
                <a:cs typeface="Calibri"/>
              </a:rPr>
              <a:t>evaluation</a:t>
            </a:r>
            <a:r>
              <a:rPr sz="1050" spc="45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050">
                <a:solidFill>
                  <a:srgbClr val="252525"/>
                </a:solidFill>
                <a:latin typeface="Calibri"/>
                <a:cs typeface="Calibri"/>
              </a:rPr>
              <a:t>(for</a:t>
            </a:r>
            <a:r>
              <a:rPr sz="1050" spc="35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050">
                <a:solidFill>
                  <a:srgbClr val="252525"/>
                </a:solidFill>
                <a:latin typeface="Calibri"/>
                <a:cs typeface="Calibri"/>
              </a:rPr>
              <a:t>pre-</a:t>
            </a:r>
            <a:r>
              <a:rPr sz="1050" spc="-10">
                <a:solidFill>
                  <a:srgbClr val="252525"/>
                </a:solidFill>
                <a:latin typeface="Calibri"/>
                <a:cs typeface="Calibri"/>
              </a:rPr>
              <a:t>trained </a:t>
            </a:r>
            <a:r>
              <a:rPr sz="1050">
                <a:solidFill>
                  <a:srgbClr val="252525"/>
                </a:solidFill>
                <a:latin typeface="Calibri"/>
                <a:cs typeface="Calibri"/>
              </a:rPr>
              <a:t>models)</a:t>
            </a:r>
            <a:r>
              <a:rPr sz="1050" spc="1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050">
                <a:solidFill>
                  <a:srgbClr val="252525"/>
                </a:solidFill>
                <a:latin typeface="Calibri"/>
                <a:cs typeface="Calibri"/>
              </a:rPr>
              <a:t>and</a:t>
            </a:r>
            <a:r>
              <a:rPr sz="1050" spc="3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050">
                <a:solidFill>
                  <a:srgbClr val="252525"/>
                </a:solidFill>
                <a:latin typeface="Calibri"/>
                <a:cs typeface="Calibri"/>
              </a:rPr>
              <a:t>larger</a:t>
            </a:r>
            <a:r>
              <a:rPr sz="1050" spc="3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050">
                <a:solidFill>
                  <a:srgbClr val="252525"/>
                </a:solidFill>
                <a:latin typeface="Calibri"/>
                <a:cs typeface="Calibri"/>
              </a:rPr>
              <a:t>training</a:t>
            </a:r>
            <a:r>
              <a:rPr sz="1050" spc="35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050">
                <a:solidFill>
                  <a:srgbClr val="252525"/>
                </a:solidFill>
                <a:latin typeface="Calibri"/>
                <a:cs typeface="Calibri"/>
              </a:rPr>
              <a:t>subsets</a:t>
            </a:r>
            <a:r>
              <a:rPr sz="1050" spc="1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050">
                <a:solidFill>
                  <a:srgbClr val="252525"/>
                </a:solidFill>
                <a:latin typeface="Calibri"/>
                <a:cs typeface="Calibri"/>
              </a:rPr>
              <a:t>(everything</a:t>
            </a:r>
            <a:r>
              <a:rPr sz="1050" spc="2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050" spc="-20">
                <a:solidFill>
                  <a:srgbClr val="252525"/>
                </a:solidFill>
                <a:latin typeface="Calibri"/>
                <a:cs typeface="Calibri"/>
              </a:rPr>
              <a:t>else)</a:t>
            </a:r>
            <a:endParaRPr sz="10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35"/>
              </a:spcBef>
              <a:buClr>
                <a:srgbClr val="252525"/>
              </a:buClr>
              <a:buFont typeface="Calibri"/>
              <a:buChar char="-"/>
            </a:pPr>
            <a:endParaRPr sz="1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lang="en-GB" sz="2100" b="1">
                <a:solidFill>
                  <a:srgbClr val="252525"/>
                </a:solidFill>
                <a:latin typeface="Calibri"/>
                <a:cs typeface="Calibri"/>
              </a:rPr>
              <a:t>Data</a:t>
            </a:r>
            <a:r>
              <a:rPr sz="2100" b="1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2100" b="1" spc="-10">
                <a:solidFill>
                  <a:srgbClr val="252525"/>
                </a:solidFill>
                <a:latin typeface="Calibri"/>
                <a:cs typeface="Calibri"/>
              </a:rPr>
              <a:t>Handling</a:t>
            </a:r>
            <a:endParaRPr sz="2100">
              <a:latin typeface="Calibri"/>
              <a:cs typeface="Calibri"/>
            </a:endParaRPr>
          </a:p>
          <a:p>
            <a:pPr marL="244800" indent="-190800">
              <a:buFontTx/>
              <a:buChar char="-"/>
              <a:tabLst>
                <a:tab pos="229870" algn="l"/>
              </a:tabLst>
            </a:pPr>
            <a:r>
              <a:rPr sz="1050">
                <a:solidFill>
                  <a:srgbClr val="252525"/>
                </a:solidFill>
                <a:latin typeface="Calibri"/>
                <a:cs typeface="Calibri"/>
              </a:rPr>
              <a:t>Selective handling</a:t>
            </a:r>
            <a:r>
              <a:rPr sz="1050" spc="3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050">
                <a:solidFill>
                  <a:srgbClr val="252525"/>
                </a:solidFill>
                <a:latin typeface="Calibri"/>
                <a:cs typeface="Calibri"/>
              </a:rPr>
              <a:t>of</a:t>
            </a:r>
            <a:r>
              <a:rPr sz="1050" spc="25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050">
                <a:solidFill>
                  <a:srgbClr val="252525"/>
                </a:solidFill>
                <a:latin typeface="Calibri"/>
                <a:cs typeface="Calibri"/>
              </a:rPr>
              <a:t>categories</a:t>
            </a:r>
            <a:r>
              <a:rPr lang="en-GB" sz="1050">
                <a:solidFill>
                  <a:srgbClr val="252525"/>
                </a:solidFill>
                <a:latin typeface="Calibri"/>
                <a:cs typeface="Calibri"/>
              </a:rPr>
              <a:t> and properties</a:t>
            </a:r>
            <a:r>
              <a:rPr sz="1050">
                <a:solidFill>
                  <a:srgbClr val="252525"/>
                </a:solidFill>
                <a:latin typeface="Calibri"/>
                <a:cs typeface="Calibri"/>
              </a:rPr>
              <a:t>, such</a:t>
            </a:r>
            <a:r>
              <a:rPr sz="1050" spc="15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050">
                <a:solidFill>
                  <a:srgbClr val="252525"/>
                </a:solidFill>
                <a:latin typeface="Calibri"/>
                <a:cs typeface="Calibri"/>
              </a:rPr>
              <a:t>as</a:t>
            </a:r>
            <a:r>
              <a:rPr sz="1050" spc="1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050">
                <a:solidFill>
                  <a:srgbClr val="252525"/>
                </a:solidFill>
                <a:latin typeface="Calibri"/>
                <a:cs typeface="Calibri"/>
              </a:rPr>
              <a:t>'mix'</a:t>
            </a:r>
            <a:r>
              <a:rPr sz="1050" spc="3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050">
                <a:solidFill>
                  <a:srgbClr val="252525"/>
                </a:solidFill>
                <a:latin typeface="Calibri"/>
                <a:cs typeface="Calibri"/>
              </a:rPr>
              <a:t>category</a:t>
            </a:r>
            <a:r>
              <a:rPr sz="1050" spc="2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050" spc="-10">
                <a:solidFill>
                  <a:srgbClr val="252525"/>
                </a:solidFill>
                <a:latin typeface="Calibri"/>
                <a:cs typeface="Calibri"/>
              </a:rPr>
              <a:t>exclusion</a:t>
            </a:r>
            <a:r>
              <a:rPr lang="en-GB" sz="1050" spc="-10">
                <a:solidFill>
                  <a:srgbClr val="252525"/>
                </a:solidFill>
                <a:latin typeface="Calibri"/>
                <a:cs typeface="Calibri"/>
              </a:rPr>
              <a:t> and gene shuffling. </a:t>
            </a:r>
          </a:p>
          <a:p>
            <a:pPr marL="244800" indent="-190800">
              <a:buFontTx/>
              <a:buChar char="-"/>
              <a:tabLst>
                <a:tab pos="229870" algn="l"/>
              </a:tabLst>
            </a:pPr>
            <a:r>
              <a:rPr lang="en-US" sz="1050" spc="-10">
                <a:latin typeface="Calibri"/>
                <a:cs typeface="Calibri"/>
              </a:rPr>
              <a:t>Further customizable by removing certain genes (for example, autosomal, non-autosomal, </a:t>
            </a:r>
            <a:r>
              <a:rPr lang="en-US" sz="1050" spc="-10" err="1">
                <a:latin typeface="Calibri"/>
                <a:cs typeface="Calibri"/>
              </a:rPr>
              <a:t>lnc</a:t>
            </a:r>
            <a:r>
              <a:rPr lang="en-US" sz="1050" spc="-10">
                <a:latin typeface="Calibri"/>
                <a:cs typeface="Calibri"/>
              </a:rPr>
              <a:t>, or any combination </a:t>
            </a:r>
            <a:r>
              <a:rPr lang="en-US" sz="1050" spc="-10" err="1">
                <a:latin typeface="Calibri"/>
                <a:cs typeface="Calibri"/>
              </a:rPr>
              <a:t>therfore</a:t>
            </a:r>
            <a:r>
              <a:rPr lang="en-US" sz="1050" spc="-10">
                <a:latin typeface="Calibri"/>
                <a:cs typeface="Calibri"/>
              </a:rPr>
              <a:t>)</a:t>
            </a:r>
            <a:endParaRPr lang="en-US" sz="1050">
              <a:latin typeface="Calibri"/>
              <a:cs typeface="Calibri"/>
            </a:endParaRPr>
          </a:p>
          <a:p>
            <a:pPr>
              <a:lnSpc>
                <a:spcPct val="100000"/>
              </a:lnSpc>
              <a:buClr>
                <a:srgbClr val="252525"/>
              </a:buClr>
            </a:pPr>
            <a:endParaRPr sz="400">
              <a:latin typeface="Calibri"/>
              <a:cs typeface="Calibri"/>
            </a:endParaRPr>
          </a:p>
          <a:p>
            <a:pPr marL="19685">
              <a:lnSpc>
                <a:spcPct val="100000"/>
              </a:lnSpc>
            </a:pPr>
            <a:endParaRPr lang="en-GB" sz="300">
              <a:latin typeface="Calibri"/>
              <a:cs typeface="Calibri"/>
            </a:endParaRPr>
          </a:p>
          <a:p>
            <a:pPr marL="19685">
              <a:lnSpc>
                <a:spcPct val="100000"/>
              </a:lnSpc>
            </a:pPr>
            <a:r>
              <a:rPr sz="2100" b="1">
                <a:solidFill>
                  <a:schemeClr val="tx2"/>
                </a:solidFill>
                <a:latin typeface="Calibri"/>
                <a:cs typeface="Calibri"/>
              </a:rPr>
              <a:t>Stratified</a:t>
            </a:r>
            <a:r>
              <a:rPr sz="2100" b="1" spc="45">
                <a:solidFill>
                  <a:schemeClr val="tx2"/>
                </a:solidFill>
                <a:latin typeface="Calibri"/>
                <a:cs typeface="Calibri"/>
              </a:rPr>
              <a:t> </a:t>
            </a:r>
            <a:r>
              <a:rPr sz="2100" b="1">
                <a:solidFill>
                  <a:schemeClr val="tx2"/>
                </a:solidFill>
                <a:latin typeface="Calibri"/>
                <a:cs typeface="Calibri"/>
              </a:rPr>
              <a:t>Subset</a:t>
            </a:r>
            <a:r>
              <a:rPr sz="2100" b="1" spc="35">
                <a:solidFill>
                  <a:schemeClr val="tx2"/>
                </a:solidFill>
                <a:latin typeface="Calibri"/>
                <a:cs typeface="Calibri"/>
              </a:rPr>
              <a:t> </a:t>
            </a:r>
            <a:r>
              <a:rPr sz="2100" b="1" spc="-10">
                <a:solidFill>
                  <a:schemeClr val="tx2"/>
                </a:solidFill>
                <a:latin typeface="Calibri"/>
                <a:cs typeface="Calibri"/>
              </a:rPr>
              <a:t>Selection</a:t>
            </a:r>
            <a:r>
              <a:rPr lang="en-GB" sz="2100" b="1" spc="-10">
                <a:solidFill>
                  <a:schemeClr val="tx2"/>
                </a:solidFill>
                <a:latin typeface="Calibri"/>
                <a:cs typeface="Calibri"/>
              </a:rPr>
              <a:t> (Skipped)</a:t>
            </a:r>
            <a:endParaRPr sz="2100">
              <a:solidFill>
                <a:schemeClr val="tx2"/>
              </a:solidFill>
              <a:latin typeface="Calibri"/>
              <a:cs typeface="Calibri"/>
            </a:endParaRPr>
          </a:p>
          <a:p>
            <a:pPr marL="222250" marR="5080" indent="-172085">
              <a:lnSpc>
                <a:spcPct val="101400"/>
              </a:lnSpc>
              <a:spcBef>
                <a:spcPts val="850"/>
              </a:spcBef>
              <a:buChar char="-"/>
              <a:tabLst>
                <a:tab pos="222250" algn="l"/>
              </a:tabLst>
            </a:pPr>
            <a:r>
              <a:rPr sz="1050">
                <a:solidFill>
                  <a:srgbClr val="252525"/>
                </a:solidFill>
                <a:latin typeface="Calibri"/>
                <a:cs typeface="Calibri"/>
              </a:rPr>
              <a:t>Selected</a:t>
            </a:r>
            <a:r>
              <a:rPr sz="1050" spc="-5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050">
                <a:solidFill>
                  <a:srgbClr val="252525"/>
                </a:solidFill>
                <a:latin typeface="Calibri"/>
                <a:cs typeface="Calibri"/>
              </a:rPr>
              <a:t>a</a:t>
            </a:r>
            <a:r>
              <a:rPr sz="1050" spc="2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050">
                <a:solidFill>
                  <a:srgbClr val="252525"/>
                </a:solidFill>
                <a:latin typeface="Calibri"/>
                <a:cs typeface="Calibri"/>
              </a:rPr>
              <a:t>manageable stratified</a:t>
            </a:r>
            <a:r>
              <a:rPr sz="1050" spc="25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050">
                <a:solidFill>
                  <a:srgbClr val="252525"/>
                </a:solidFill>
                <a:latin typeface="Calibri"/>
                <a:cs typeface="Calibri"/>
              </a:rPr>
              <a:t>subset</a:t>
            </a:r>
            <a:r>
              <a:rPr sz="1050" spc="5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050">
                <a:solidFill>
                  <a:srgbClr val="252525"/>
                </a:solidFill>
                <a:latin typeface="Calibri"/>
                <a:cs typeface="Calibri"/>
              </a:rPr>
              <a:t>of</a:t>
            </a:r>
            <a:r>
              <a:rPr sz="1050" spc="15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050">
                <a:solidFill>
                  <a:srgbClr val="252525"/>
                </a:solidFill>
                <a:latin typeface="Calibri"/>
                <a:cs typeface="Calibri"/>
              </a:rPr>
              <a:t>200,000</a:t>
            </a:r>
            <a:r>
              <a:rPr sz="1050" spc="-5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050">
                <a:solidFill>
                  <a:srgbClr val="252525"/>
                </a:solidFill>
                <a:latin typeface="Calibri"/>
                <a:cs typeface="Calibri"/>
              </a:rPr>
              <a:t>cells</a:t>
            </a:r>
            <a:r>
              <a:rPr sz="1050" spc="1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050">
                <a:solidFill>
                  <a:srgbClr val="252525"/>
                </a:solidFill>
                <a:latin typeface="Calibri"/>
                <a:cs typeface="Calibri"/>
              </a:rPr>
              <a:t>from</a:t>
            </a:r>
            <a:r>
              <a:rPr sz="1050" spc="1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050">
                <a:solidFill>
                  <a:srgbClr val="252525"/>
                </a:solidFill>
                <a:latin typeface="Calibri"/>
                <a:cs typeface="Calibri"/>
              </a:rPr>
              <a:t>the</a:t>
            </a:r>
            <a:r>
              <a:rPr sz="1050" spc="1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050">
                <a:solidFill>
                  <a:srgbClr val="252525"/>
                </a:solidFill>
                <a:latin typeface="Calibri"/>
                <a:cs typeface="Calibri"/>
              </a:rPr>
              <a:t>training</a:t>
            </a:r>
            <a:r>
              <a:rPr sz="1050" spc="25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050" spc="-10">
                <a:solidFill>
                  <a:srgbClr val="252525"/>
                </a:solidFill>
                <a:latin typeface="Calibri"/>
                <a:cs typeface="Calibri"/>
              </a:rPr>
              <a:t>dataset.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671319" y="3429000"/>
            <a:ext cx="4204335" cy="78867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100" b="1">
                <a:solidFill>
                  <a:srgbClr val="252525"/>
                </a:solidFill>
                <a:latin typeface="Calibri"/>
                <a:cs typeface="Calibri"/>
              </a:rPr>
              <a:t>Further</a:t>
            </a:r>
            <a:r>
              <a:rPr sz="2100" b="1" spc="65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2100" b="1">
                <a:solidFill>
                  <a:srgbClr val="252525"/>
                </a:solidFill>
                <a:latin typeface="Calibri"/>
                <a:cs typeface="Calibri"/>
              </a:rPr>
              <a:t>Split</a:t>
            </a:r>
            <a:r>
              <a:rPr sz="2100" b="1" spc="6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2100" b="1">
                <a:solidFill>
                  <a:srgbClr val="252525"/>
                </a:solidFill>
                <a:latin typeface="Calibri"/>
                <a:cs typeface="Calibri"/>
              </a:rPr>
              <a:t>and</a:t>
            </a:r>
            <a:r>
              <a:rPr sz="2100" b="1" spc="55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2100" b="1" spc="-10">
                <a:solidFill>
                  <a:srgbClr val="252525"/>
                </a:solidFill>
                <a:latin typeface="Calibri"/>
                <a:cs typeface="Calibri"/>
              </a:rPr>
              <a:t>Transformation</a:t>
            </a:r>
            <a:endParaRPr sz="2100">
              <a:latin typeface="Calibri"/>
              <a:cs typeface="Calibri"/>
            </a:endParaRPr>
          </a:p>
          <a:p>
            <a:pPr marL="244475" indent="-189865">
              <a:lnSpc>
                <a:spcPct val="100000"/>
              </a:lnSpc>
              <a:spcBef>
                <a:spcPts val="915"/>
              </a:spcBef>
              <a:buChar char="-"/>
              <a:tabLst>
                <a:tab pos="244475" algn="l"/>
              </a:tabLst>
            </a:pPr>
            <a:r>
              <a:rPr sz="1050">
                <a:solidFill>
                  <a:srgbClr val="252525"/>
                </a:solidFill>
                <a:latin typeface="Calibri"/>
                <a:cs typeface="Calibri"/>
              </a:rPr>
              <a:t>Further</a:t>
            </a:r>
            <a:r>
              <a:rPr sz="1050" spc="1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050">
                <a:solidFill>
                  <a:srgbClr val="252525"/>
                </a:solidFill>
                <a:latin typeface="Calibri"/>
                <a:cs typeface="Calibri"/>
              </a:rPr>
              <a:t>stratified</a:t>
            </a:r>
            <a:r>
              <a:rPr sz="1050" spc="3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050">
                <a:solidFill>
                  <a:srgbClr val="252525"/>
                </a:solidFill>
                <a:latin typeface="Calibri"/>
                <a:cs typeface="Calibri"/>
              </a:rPr>
              <a:t>split</a:t>
            </a:r>
            <a:r>
              <a:rPr sz="1050" spc="25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050">
                <a:solidFill>
                  <a:srgbClr val="252525"/>
                </a:solidFill>
                <a:latin typeface="Calibri"/>
                <a:cs typeface="Calibri"/>
              </a:rPr>
              <a:t>of</a:t>
            </a:r>
            <a:r>
              <a:rPr sz="1050" spc="15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050">
                <a:solidFill>
                  <a:srgbClr val="252525"/>
                </a:solidFill>
                <a:latin typeface="Calibri"/>
                <a:cs typeface="Calibri"/>
              </a:rPr>
              <a:t>selected</a:t>
            </a:r>
            <a:r>
              <a:rPr sz="1050" spc="5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050">
                <a:solidFill>
                  <a:srgbClr val="252525"/>
                </a:solidFill>
                <a:latin typeface="Calibri"/>
                <a:cs typeface="Calibri"/>
              </a:rPr>
              <a:t>data</a:t>
            </a:r>
            <a:r>
              <a:rPr sz="1050" spc="3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050">
                <a:solidFill>
                  <a:srgbClr val="252525"/>
                </a:solidFill>
                <a:latin typeface="Calibri"/>
                <a:cs typeface="Calibri"/>
              </a:rPr>
              <a:t>into</a:t>
            </a:r>
            <a:r>
              <a:rPr sz="1050" spc="3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050">
                <a:solidFill>
                  <a:srgbClr val="252525"/>
                </a:solidFill>
                <a:latin typeface="Calibri"/>
                <a:cs typeface="Calibri"/>
              </a:rPr>
              <a:t>training</a:t>
            </a:r>
            <a:r>
              <a:rPr sz="1050" spc="25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050">
                <a:solidFill>
                  <a:srgbClr val="252525"/>
                </a:solidFill>
                <a:latin typeface="Calibri"/>
                <a:cs typeface="Calibri"/>
              </a:rPr>
              <a:t>and</a:t>
            </a:r>
            <a:r>
              <a:rPr sz="1050" spc="25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050">
                <a:solidFill>
                  <a:srgbClr val="252525"/>
                </a:solidFill>
                <a:latin typeface="Calibri"/>
                <a:cs typeface="Calibri"/>
              </a:rPr>
              <a:t>testing</a:t>
            </a:r>
            <a:r>
              <a:rPr sz="1050" spc="15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050" spc="-10">
                <a:solidFill>
                  <a:srgbClr val="252525"/>
                </a:solidFill>
                <a:latin typeface="Calibri"/>
                <a:cs typeface="Calibri"/>
              </a:rPr>
              <a:t>subsets.</a:t>
            </a:r>
            <a:endParaRPr sz="1050">
              <a:latin typeface="Calibri"/>
              <a:cs typeface="Calibri"/>
            </a:endParaRPr>
          </a:p>
          <a:p>
            <a:pPr marL="244475" indent="-189865">
              <a:lnSpc>
                <a:spcPct val="100000"/>
              </a:lnSpc>
              <a:spcBef>
                <a:spcPts val="15"/>
              </a:spcBef>
              <a:buChar char="-"/>
              <a:tabLst>
                <a:tab pos="244475" algn="l"/>
              </a:tabLst>
            </a:pPr>
            <a:r>
              <a:rPr sz="1050">
                <a:solidFill>
                  <a:srgbClr val="252525"/>
                </a:solidFill>
                <a:latin typeface="Calibri"/>
                <a:cs typeface="Calibri"/>
              </a:rPr>
              <a:t>Data</a:t>
            </a:r>
            <a:r>
              <a:rPr sz="1050" spc="25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050">
                <a:solidFill>
                  <a:srgbClr val="252525"/>
                </a:solidFill>
                <a:latin typeface="Calibri"/>
                <a:cs typeface="Calibri"/>
              </a:rPr>
              <a:t>labels</a:t>
            </a:r>
            <a:r>
              <a:rPr sz="1050" spc="25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050">
                <a:solidFill>
                  <a:srgbClr val="252525"/>
                </a:solidFill>
                <a:latin typeface="Calibri"/>
                <a:cs typeface="Calibri"/>
              </a:rPr>
              <a:t>transformed</a:t>
            </a:r>
            <a:r>
              <a:rPr sz="1050" spc="1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050">
                <a:solidFill>
                  <a:srgbClr val="252525"/>
                </a:solidFill>
                <a:latin typeface="Calibri"/>
                <a:cs typeface="Calibri"/>
              </a:rPr>
              <a:t>using</a:t>
            </a:r>
            <a:r>
              <a:rPr sz="1050" spc="15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050">
                <a:solidFill>
                  <a:srgbClr val="252525"/>
                </a:solidFill>
                <a:latin typeface="Calibri"/>
                <a:cs typeface="Calibri"/>
              </a:rPr>
              <a:t>a</a:t>
            </a:r>
            <a:r>
              <a:rPr sz="1050" spc="3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050">
                <a:solidFill>
                  <a:srgbClr val="252525"/>
                </a:solidFill>
                <a:latin typeface="Calibri"/>
                <a:cs typeface="Calibri"/>
              </a:rPr>
              <a:t>label</a:t>
            </a:r>
            <a:r>
              <a:rPr sz="1050" spc="25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050">
                <a:solidFill>
                  <a:srgbClr val="252525"/>
                </a:solidFill>
                <a:latin typeface="Calibri"/>
                <a:cs typeface="Calibri"/>
              </a:rPr>
              <a:t>encoder</a:t>
            </a:r>
            <a:r>
              <a:rPr sz="1050" spc="5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050">
                <a:solidFill>
                  <a:srgbClr val="252525"/>
                </a:solidFill>
                <a:latin typeface="Calibri"/>
                <a:cs typeface="Calibri"/>
              </a:rPr>
              <a:t>and</a:t>
            </a:r>
            <a:r>
              <a:rPr sz="1050" spc="35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050">
                <a:solidFill>
                  <a:srgbClr val="252525"/>
                </a:solidFill>
                <a:latin typeface="Calibri"/>
                <a:cs typeface="Calibri"/>
              </a:rPr>
              <a:t>one-hot</a:t>
            </a:r>
            <a:r>
              <a:rPr sz="1050" spc="1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050" spc="-10">
                <a:solidFill>
                  <a:srgbClr val="252525"/>
                </a:solidFill>
                <a:latin typeface="Calibri"/>
                <a:cs typeface="Calibri"/>
              </a:rPr>
              <a:t>encoding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1393190" cy="6858000"/>
          </a:xfrm>
          <a:custGeom>
            <a:avLst/>
            <a:gdLst/>
            <a:ahLst/>
            <a:cxnLst/>
            <a:rect l="l" t="t" r="r" b="b"/>
            <a:pathLst>
              <a:path w="1393190" h="6858000">
                <a:moveTo>
                  <a:pt x="1392936" y="0"/>
                </a:moveTo>
                <a:lnTo>
                  <a:pt x="0" y="0"/>
                </a:lnTo>
                <a:lnTo>
                  <a:pt x="0" y="6858000"/>
                </a:lnTo>
                <a:lnTo>
                  <a:pt x="1392936" y="6858000"/>
                </a:lnTo>
                <a:lnTo>
                  <a:pt x="1392936" y="0"/>
                </a:lnTo>
                <a:close/>
              </a:path>
            </a:pathLst>
          </a:custGeom>
          <a:solidFill>
            <a:srgbClr val="FFE699">
              <a:alpha val="37254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62000" y="769620"/>
            <a:ext cx="798195" cy="5783580"/>
          </a:xfrm>
          <a:custGeom>
            <a:avLst/>
            <a:gdLst/>
            <a:ahLst/>
            <a:cxnLst/>
            <a:rect l="l" t="t" r="r" b="b"/>
            <a:pathLst>
              <a:path w="798194" h="5783580">
                <a:moveTo>
                  <a:pt x="784098" y="5692140"/>
                </a:moveTo>
                <a:lnTo>
                  <a:pt x="0" y="5692140"/>
                </a:lnTo>
                <a:lnTo>
                  <a:pt x="0" y="5783580"/>
                </a:lnTo>
                <a:lnTo>
                  <a:pt x="784098" y="5783580"/>
                </a:lnTo>
                <a:lnTo>
                  <a:pt x="784098" y="5692140"/>
                </a:lnTo>
                <a:close/>
              </a:path>
              <a:path w="798194" h="5783580">
                <a:moveTo>
                  <a:pt x="784098" y="4754118"/>
                </a:moveTo>
                <a:lnTo>
                  <a:pt x="0" y="4754118"/>
                </a:lnTo>
                <a:lnTo>
                  <a:pt x="0" y="4845558"/>
                </a:lnTo>
                <a:lnTo>
                  <a:pt x="784098" y="4845558"/>
                </a:lnTo>
                <a:lnTo>
                  <a:pt x="784098" y="4754118"/>
                </a:lnTo>
                <a:close/>
              </a:path>
              <a:path w="798194" h="5783580">
                <a:moveTo>
                  <a:pt x="784098" y="2819400"/>
                </a:moveTo>
                <a:lnTo>
                  <a:pt x="0" y="2819400"/>
                </a:lnTo>
                <a:lnTo>
                  <a:pt x="0" y="2911602"/>
                </a:lnTo>
                <a:lnTo>
                  <a:pt x="784098" y="2911602"/>
                </a:lnTo>
                <a:lnTo>
                  <a:pt x="784098" y="2819400"/>
                </a:lnTo>
                <a:close/>
              </a:path>
              <a:path w="798194" h="5783580">
                <a:moveTo>
                  <a:pt x="790956" y="0"/>
                </a:moveTo>
                <a:lnTo>
                  <a:pt x="7620" y="0"/>
                </a:lnTo>
                <a:lnTo>
                  <a:pt x="7620" y="91440"/>
                </a:lnTo>
                <a:lnTo>
                  <a:pt x="790956" y="91440"/>
                </a:lnTo>
                <a:lnTo>
                  <a:pt x="790956" y="0"/>
                </a:lnTo>
                <a:close/>
              </a:path>
              <a:path w="798194" h="5783580">
                <a:moveTo>
                  <a:pt x="791718" y="3755898"/>
                </a:moveTo>
                <a:lnTo>
                  <a:pt x="8382" y="3755898"/>
                </a:lnTo>
                <a:lnTo>
                  <a:pt x="8382" y="3848100"/>
                </a:lnTo>
                <a:lnTo>
                  <a:pt x="791718" y="3848100"/>
                </a:lnTo>
                <a:lnTo>
                  <a:pt x="791718" y="3755898"/>
                </a:lnTo>
                <a:close/>
              </a:path>
              <a:path w="798194" h="5783580">
                <a:moveTo>
                  <a:pt x="797814" y="1873758"/>
                </a:moveTo>
                <a:lnTo>
                  <a:pt x="13716" y="1873758"/>
                </a:lnTo>
                <a:lnTo>
                  <a:pt x="13716" y="1965198"/>
                </a:lnTo>
                <a:lnTo>
                  <a:pt x="797814" y="1965198"/>
                </a:lnTo>
                <a:lnTo>
                  <a:pt x="797814" y="1873758"/>
                </a:lnTo>
                <a:close/>
              </a:path>
              <a:path w="798194" h="5783580">
                <a:moveTo>
                  <a:pt x="797814" y="938034"/>
                </a:moveTo>
                <a:lnTo>
                  <a:pt x="13716" y="938034"/>
                </a:lnTo>
                <a:lnTo>
                  <a:pt x="13716" y="1030224"/>
                </a:lnTo>
                <a:lnTo>
                  <a:pt x="797814" y="1030224"/>
                </a:lnTo>
                <a:lnTo>
                  <a:pt x="797814" y="93803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671319" y="4376701"/>
            <a:ext cx="6682233" cy="1846018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26034">
              <a:lnSpc>
                <a:spcPct val="100000"/>
              </a:lnSpc>
              <a:spcBef>
                <a:spcPts val="130"/>
              </a:spcBef>
            </a:pPr>
            <a:r>
              <a:rPr sz="2100" b="1">
                <a:solidFill>
                  <a:srgbClr val="252525"/>
                </a:solidFill>
                <a:latin typeface="Calibri"/>
                <a:cs typeface="Calibri"/>
              </a:rPr>
              <a:t>Data</a:t>
            </a:r>
            <a:r>
              <a:rPr sz="2100" b="1" spc="5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2100" b="1" spc="-10">
                <a:solidFill>
                  <a:srgbClr val="252525"/>
                </a:solidFill>
                <a:latin typeface="Calibri"/>
                <a:cs typeface="Calibri"/>
              </a:rPr>
              <a:t>Reshaping</a:t>
            </a:r>
            <a:endParaRPr sz="2100">
              <a:latin typeface="Calibri"/>
              <a:cs typeface="Calibri"/>
            </a:endParaRPr>
          </a:p>
          <a:p>
            <a:pPr marL="212090" indent="-171450">
              <a:lnSpc>
                <a:spcPct val="100000"/>
              </a:lnSpc>
              <a:spcBef>
                <a:spcPts val="1130"/>
              </a:spcBef>
              <a:buChar char="-"/>
              <a:tabLst>
                <a:tab pos="212090" algn="l"/>
              </a:tabLst>
            </a:pPr>
            <a:r>
              <a:rPr sz="1050">
                <a:solidFill>
                  <a:srgbClr val="252525"/>
                </a:solidFill>
                <a:latin typeface="Calibri"/>
                <a:cs typeface="Calibri"/>
              </a:rPr>
              <a:t>Convert</a:t>
            </a:r>
            <a:r>
              <a:rPr sz="1050" spc="25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050">
                <a:solidFill>
                  <a:srgbClr val="252525"/>
                </a:solidFill>
                <a:latin typeface="Calibri"/>
                <a:cs typeface="Calibri"/>
              </a:rPr>
              <a:t>gene</a:t>
            </a:r>
            <a:r>
              <a:rPr sz="1050" spc="-15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050">
                <a:solidFill>
                  <a:srgbClr val="252525"/>
                </a:solidFill>
                <a:latin typeface="Calibri"/>
                <a:cs typeface="Calibri"/>
              </a:rPr>
              <a:t>expression</a:t>
            </a:r>
            <a:r>
              <a:rPr sz="1050" spc="5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050">
                <a:solidFill>
                  <a:srgbClr val="252525"/>
                </a:solidFill>
                <a:latin typeface="Calibri"/>
                <a:cs typeface="Calibri"/>
              </a:rPr>
              <a:t>data</a:t>
            </a:r>
            <a:r>
              <a:rPr sz="1050" spc="2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050">
                <a:solidFill>
                  <a:srgbClr val="252525"/>
                </a:solidFill>
                <a:latin typeface="Calibri"/>
                <a:cs typeface="Calibri"/>
              </a:rPr>
              <a:t>to</a:t>
            </a:r>
            <a:r>
              <a:rPr sz="1050" spc="25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050">
                <a:solidFill>
                  <a:srgbClr val="252525"/>
                </a:solidFill>
                <a:latin typeface="Calibri"/>
                <a:cs typeface="Calibri"/>
              </a:rPr>
              <a:t>dense</a:t>
            </a:r>
            <a:r>
              <a:rPr sz="1050" spc="-5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050">
                <a:solidFill>
                  <a:srgbClr val="252525"/>
                </a:solidFill>
                <a:latin typeface="Calibri"/>
                <a:cs typeface="Calibri"/>
              </a:rPr>
              <a:t>matrix</a:t>
            </a:r>
            <a:r>
              <a:rPr sz="1050" spc="25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050">
                <a:solidFill>
                  <a:srgbClr val="252525"/>
                </a:solidFill>
                <a:latin typeface="Calibri"/>
                <a:cs typeface="Calibri"/>
              </a:rPr>
              <a:t>and</a:t>
            </a:r>
            <a:r>
              <a:rPr sz="1050" spc="25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050">
                <a:solidFill>
                  <a:srgbClr val="252525"/>
                </a:solidFill>
                <a:latin typeface="Calibri"/>
                <a:cs typeface="Calibri"/>
              </a:rPr>
              <a:t>reshape to</a:t>
            </a:r>
            <a:r>
              <a:rPr sz="1050" spc="15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050">
                <a:solidFill>
                  <a:srgbClr val="252525"/>
                </a:solidFill>
                <a:latin typeface="Calibri"/>
                <a:cs typeface="Calibri"/>
              </a:rPr>
              <a:t>fit</a:t>
            </a:r>
            <a:r>
              <a:rPr sz="1050" spc="25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050">
                <a:solidFill>
                  <a:srgbClr val="252525"/>
                </a:solidFill>
                <a:latin typeface="Calibri"/>
                <a:cs typeface="Calibri"/>
              </a:rPr>
              <a:t>CNN</a:t>
            </a:r>
            <a:r>
              <a:rPr sz="1050" spc="2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050" spc="-10">
                <a:solidFill>
                  <a:srgbClr val="252525"/>
                </a:solidFill>
                <a:latin typeface="Calibri"/>
                <a:cs typeface="Calibri"/>
              </a:rPr>
              <a:t>input</a:t>
            </a:r>
            <a:endParaRPr sz="1050">
              <a:latin typeface="Calibri"/>
              <a:cs typeface="Calibri"/>
            </a:endParaRPr>
          </a:p>
          <a:p>
            <a:pPr marL="212090" marR="882650" indent="-171450">
              <a:lnSpc>
                <a:spcPct val="101400"/>
              </a:lnSpc>
              <a:spcBef>
                <a:spcPts val="5"/>
              </a:spcBef>
              <a:buChar char="-"/>
              <a:tabLst>
                <a:tab pos="212090" algn="l"/>
              </a:tabLst>
            </a:pPr>
            <a:r>
              <a:rPr sz="1050">
                <a:solidFill>
                  <a:srgbClr val="252525"/>
                </a:solidFill>
                <a:latin typeface="Calibri"/>
                <a:cs typeface="Calibri"/>
              </a:rPr>
              <a:t>Chose</a:t>
            </a:r>
            <a:r>
              <a:rPr sz="1050" spc="25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050">
                <a:solidFill>
                  <a:srgbClr val="252525"/>
                </a:solidFill>
                <a:latin typeface="Calibri"/>
                <a:cs typeface="Calibri"/>
              </a:rPr>
              <a:t>to</a:t>
            </a:r>
            <a:r>
              <a:rPr sz="1050" spc="55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050">
                <a:solidFill>
                  <a:srgbClr val="252525"/>
                </a:solidFill>
                <a:latin typeface="Calibri"/>
                <a:cs typeface="Calibri"/>
              </a:rPr>
              <a:t>bypass</a:t>
            </a:r>
            <a:r>
              <a:rPr sz="1050" spc="3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050">
                <a:solidFill>
                  <a:srgbClr val="252525"/>
                </a:solidFill>
                <a:latin typeface="Calibri"/>
                <a:cs typeface="Calibri"/>
              </a:rPr>
              <a:t>standardization/normalization</a:t>
            </a:r>
            <a:r>
              <a:rPr sz="1050" spc="75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050">
                <a:solidFill>
                  <a:srgbClr val="252525"/>
                </a:solidFill>
                <a:latin typeface="Calibri"/>
                <a:cs typeface="Calibri"/>
              </a:rPr>
              <a:t>due</a:t>
            </a:r>
            <a:r>
              <a:rPr sz="1050" spc="35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050">
                <a:solidFill>
                  <a:srgbClr val="252525"/>
                </a:solidFill>
                <a:latin typeface="Calibri"/>
                <a:cs typeface="Calibri"/>
              </a:rPr>
              <a:t>to</a:t>
            </a:r>
            <a:r>
              <a:rPr sz="1050" spc="4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050">
                <a:solidFill>
                  <a:srgbClr val="252525"/>
                </a:solidFill>
                <a:latin typeface="Calibri"/>
                <a:cs typeface="Calibri"/>
              </a:rPr>
              <a:t>performance</a:t>
            </a:r>
            <a:r>
              <a:rPr sz="1050" spc="45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050" spc="-10">
                <a:solidFill>
                  <a:srgbClr val="252525"/>
                </a:solidFill>
                <a:latin typeface="Calibri"/>
                <a:cs typeface="Calibri"/>
              </a:rPr>
              <a:t>reduction.</a:t>
            </a:r>
            <a:endParaRPr lang="en-GB" sz="1050" spc="-10">
              <a:solidFill>
                <a:srgbClr val="252525"/>
              </a:solidFill>
              <a:latin typeface="Calibri"/>
              <a:cs typeface="Calibri"/>
            </a:endParaRPr>
          </a:p>
          <a:p>
            <a:pPr marL="212090" marR="882650" indent="-171450">
              <a:lnSpc>
                <a:spcPct val="101400"/>
              </a:lnSpc>
              <a:spcBef>
                <a:spcPts val="5"/>
              </a:spcBef>
              <a:buChar char="-"/>
              <a:tabLst>
                <a:tab pos="212090" algn="l"/>
              </a:tabLst>
            </a:pPr>
            <a:endParaRPr sz="1050">
              <a:latin typeface="Calibri"/>
              <a:cs typeface="Calibri"/>
            </a:endParaRPr>
          </a:p>
          <a:p>
            <a:pPr marL="31115">
              <a:lnSpc>
                <a:spcPct val="100000"/>
              </a:lnSpc>
              <a:spcBef>
                <a:spcPts val="415"/>
              </a:spcBef>
            </a:pPr>
            <a:r>
              <a:rPr sz="2100" b="1">
                <a:solidFill>
                  <a:srgbClr val="252525"/>
                </a:solidFill>
                <a:latin typeface="Calibri"/>
                <a:cs typeface="Calibri"/>
              </a:rPr>
              <a:t>Data</a:t>
            </a:r>
            <a:r>
              <a:rPr sz="2100" b="1" spc="25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2100" b="1">
                <a:solidFill>
                  <a:srgbClr val="252525"/>
                </a:solidFill>
                <a:latin typeface="Calibri"/>
                <a:cs typeface="Calibri"/>
              </a:rPr>
              <a:t>Saving</a:t>
            </a:r>
            <a:r>
              <a:rPr sz="2100" b="1" spc="55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2100" b="1">
                <a:solidFill>
                  <a:srgbClr val="252525"/>
                </a:solidFill>
                <a:latin typeface="Calibri"/>
                <a:cs typeface="Calibri"/>
              </a:rPr>
              <a:t>and</a:t>
            </a:r>
            <a:r>
              <a:rPr sz="2100" b="1" spc="4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2100" b="1" spc="-10">
                <a:solidFill>
                  <a:srgbClr val="252525"/>
                </a:solidFill>
                <a:latin typeface="Calibri"/>
                <a:cs typeface="Calibri"/>
              </a:rPr>
              <a:t>Loading</a:t>
            </a:r>
            <a:endParaRPr sz="2100">
              <a:latin typeface="Calibri"/>
              <a:cs typeface="Calibri"/>
            </a:endParaRPr>
          </a:p>
          <a:p>
            <a:pPr marL="232410" indent="-190500">
              <a:lnSpc>
                <a:spcPct val="100000"/>
              </a:lnSpc>
              <a:spcBef>
                <a:spcPts val="1395"/>
              </a:spcBef>
              <a:buChar char="-"/>
              <a:tabLst>
                <a:tab pos="232410" algn="l"/>
              </a:tabLst>
            </a:pPr>
            <a:r>
              <a:rPr sz="1050">
                <a:solidFill>
                  <a:srgbClr val="252525"/>
                </a:solidFill>
                <a:latin typeface="Calibri"/>
                <a:cs typeface="Calibri"/>
              </a:rPr>
              <a:t>Preprocessed</a:t>
            </a:r>
            <a:r>
              <a:rPr sz="1050" spc="15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050">
                <a:solidFill>
                  <a:srgbClr val="252525"/>
                </a:solidFill>
                <a:latin typeface="Calibri"/>
                <a:cs typeface="Calibri"/>
              </a:rPr>
              <a:t>data,</a:t>
            </a:r>
            <a:r>
              <a:rPr sz="1050" spc="35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050">
                <a:solidFill>
                  <a:srgbClr val="252525"/>
                </a:solidFill>
                <a:latin typeface="Calibri"/>
                <a:cs typeface="Calibri"/>
              </a:rPr>
              <a:t>label</a:t>
            </a:r>
            <a:r>
              <a:rPr sz="1050" spc="3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050">
                <a:solidFill>
                  <a:srgbClr val="252525"/>
                </a:solidFill>
                <a:latin typeface="Calibri"/>
                <a:cs typeface="Calibri"/>
              </a:rPr>
              <a:t>encoder,</a:t>
            </a:r>
            <a:r>
              <a:rPr sz="1050" spc="1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050">
                <a:solidFill>
                  <a:srgbClr val="252525"/>
                </a:solidFill>
                <a:latin typeface="Calibri"/>
                <a:cs typeface="Calibri"/>
              </a:rPr>
              <a:t>lime</a:t>
            </a:r>
            <a:r>
              <a:rPr sz="1050" spc="3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050">
                <a:solidFill>
                  <a:srgbClr val="252525"/>
                </a:solidFill>
                <a:latin typeface="Calibri"/>
                <a:cs typeface="Calibri"/>
              </a:rPr>
              <a:t>explainer</a:t>
            </a:r>
            <a:r>
              <a:rPr lang="en-GB" sz="1050">
                <a:solidFill>
                  <a:srgbClr val="252525"/>
                </a:solidFill>
                <a:latin typeface="Calibri"/>
                <a:cs typeface="Calibri"/>
              </a:rPr>
              <a:t>, standard scaler</a:t>
            </a:r>
            <a:r>
              <a:rPr sz="1050" spc="2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050">
                <a:solidFill>
                  <a:srgbClr val="252525"/>
                </a:solidFill>
                <a:latin typeface="Calibri"/>
                <a:cs typeface="Calibri"/>
              </a:rPr>
              <a:t>and</a:t>
            </a:r>
            <a:r>
              <a:rPr sz="1050" spc="4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050">
                <a:solidFill>
                  <a:srgbClr val="252525"/>
                </a:solidFill>
                <a:latin typeface="Calibri"/>
                <a:cs typeface="Calibri"/>
              </a:rPr>
              <a:t>reference</a:t>
            </a:r>
            <a:r>
              <a:rPr sz="1050" spc="1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050">
                <a:solidFill>
                  <a:srgbClr val="252525"/>
                </a:solidFill>
                <a:latin typeface="Calibri"/>
                <a:cs typeface="Calibri"/>
              </a:rPr>
              <a:t>data</a:t>
            </a:r>
            <a:r>
              <a:rPr sz="1050" spc="4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050">
                <a:solidFill>
                  <a:srgbClr val="252525"/>
                </a:solidFill>
                <a:latin typeface="Calibri"/>
                <a:cs typeface="Calibri"/>
              </a:rPr>
              <a:t>saved</a:t>
            </a:r>
            <a:r>
              <a:rPr sz="1050" spc="25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050">
                <a:solidFill>
                  <a:srgbClr val="252525"/>
                </a:solidFill>
                <a:latin typeface="Calibri"/>
                <a:cs typeface="Calibri"/>
              </a:rPr>
              <a:t>for</a:t>
            </a:r>
            <a:r>
              <a:rPr sz="1050" spc="35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050">
                <a:solidFill>
                  <a:srgbClr val="252525"/>
                </a:solidFill>
                <a:latin typeface="Calibri"/>
                <a:cs typeface="Calibri"/>
              </a:rPr>
              <a:t>potential</a:t>
            </a:r>
            <a:r>
              <a:rPr sz="1050" spc="35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050">
                <a:solidFill>
                  <a:srgbClr val="252525"/>
                </a:solidFill>
                <a:latin typeface="Calibri"/>
                <a:cs typeface="Calibri"/>
              </a:rPr>
              <a:t>future</a:t>
            </a:r>
            <a:r>
              <a:rPr sz="1050" spc="2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050" spc="-20">
                <a:solidFill>
                  <a:srgbClr val="252525"/>
                </a:solidFill>
                <a:latin typeface="Calibri"/>
                <a:cs typeface="Calibri"/>
              </a:rPr>
              <a:t>use.</a:t>
            </a:r>
            <a:endParaRPr sz="1050">
              <a:latin typeface="Calibri"/>
              <a:cs typeface="Calibri"/>
            </a:endParaRPr>
          </a:p>
          <a:p>
            <a:pPr marL="232410" indent="-190500">
              <a:lnSpc>
                <a:spcPct val="100000"/>
              </a:lnSpc>
              <a:spcBef>
                <a:spcPts val="20"/>
              </a:spcBef>
              <a:buChar char="-"/>
              <a:tabLst>
                <a:tab pos="232410" algn="l"/>
              </a:tabLst>
            </a:pPr>
            <a:r>
              <a:rPr sz="1050">
                <a:solidFill>
                  <a:srgbClr val="252525"/>
                </a:solidFill>
                <a:latin typeface="Calibri"/>
                <a:cs typeface="Calibri"/>
              </a:rPr>
              <a:t>Feature</a:t>
            </a:r>
            <a:r>
              <a:rPr sz="1050" spc="5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050">
                <a:solidFill>
                  <a:srgbClr val="252525"/>
                </a:solidFill>
                <a:latin typeface="Calibri"/>
                <a:cs typeface="Calibri"/>
              </a:rPr>
              <a:t>to</a:t>
            </a:r>
            <a:r>
              <a:rPr sz="1050" spc="35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050">
                <a:solidFill>
                  <a:srgbClr val="252525"/>
                </a:solidFill>
                <a:latin typeface="Calibri"/>
                <a:cs typeface="Calibri"/>
              </a:rPr>
              <a:t>load</a:t>
            </a:r>
            <a:r>
              <a:rPr sz="1050" spc="25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050">
                <a:solidFill>
                  <a:srgbClr val="252525"/>
                </a:solidFill>
                <a:latin typeface="Calibri"/>
                <a:cs typeface="Calibri"/>
              </a:rPr>
              <a:t>saved</a:t>
            </a:r>
            <a:r>
              <a:rPr sz="1050" spc="15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lang="en-GB" sz="1050" spc="15">
                <a:solidFill>
                  <a:srgbClr val="252525"/>
                </a:solidFill>
                <a:latin typeface="Calibri"/>
                <a:cs typeface="Calibri"/>
              </a:rPr>
              <a:t>info above </a:t>
            </a:r>
            <a:r>
              <a:rPr sz="1050">
                <a:solidFill>
                  <a:srgbClr val="252525"/>
                </a:solidFill>
                <a:latin typeface="Calibri"/>
                <a:cs typeface="Calibri"/>
              </a:rPr>
              <a:t>for</a:t>
            </a:r>
            <a:r>
              <a:rPr sz="1050" spc="25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050">
                <a:solidFill>
                  <a:srgbClr val="252525"/>
                </a:solidFill>
                <a:latin typeface="Calibri"/>
                <a:cs typeface="Calibri"/>
              </a:rPr>
              <a:t>subsequent</a:t>
            </a:r>
            <a:r>
              <a:rPr sz="1050" spc="1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050">
                <a:solidFill>
                  <a:srgbClr val="252525"/>
                </a:solidFill>
                <a:latin typeface="Calibri"/>
                <a:cs typeface="Calibri"/>
              </a:rPr>
              <a:t>pipeline</a:t>
            </a:r>
            <a:r>
              <a:rPr sz="1050" spc="15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050" spc="-10">
                <a:solidFill>
                  <a:srgbClr val="252525"/>
                </a:solidFill>
                <a:latin typeface="Calibri"/>
                <a:cs typeface="Calibri"/>
              </a:rPr>
              <a:t>executions.</a:t>
            </a:r>
            <a:endParaRPr lang="en-GB" sz="105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649335" y="3172460"/>
            <a:ext cx="275526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10">
                <a:latin typeface="Calibri"/>
                <a:cs typeface="Calibri"/>
              </a:rPr>
              <a:t>PREPROCESSING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1045083-0B1D-C0E5-07DB-9938F70908A9}"/>
              </a:ext>
            </a:extLst>
          </p:cNvPr>
          <p:cNvSpPr/>
          <p:nvPr/>
        </p:nvSpPr>
        <p:spPr>
          <a:xfrm>
            <a:off x="441960" y="6362700"/>
            <a:ext cx="951230" cy="381000"/>
          </a:xfrm>
          <a:prstGeom prst="rect">
            <a:avLst/>
          </a:prstGeom>
          <a:solidFill>
            <a:srgbClr val="FFF6D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EE1A3CF-8C59-4CD3-7B28-AE78735D4D01}"/>
              </a:ext>
            </a:extLst>
          </p:cNvPr>
          <p:cNvSpPr/>
          <p:nvPr/>
        </p:nvSpPr>
        <p:spPr>
          <a:xfrm>
            <a:off x="1393190" y="6381750"/>
            <a:ext cx="951230" cy="38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701091" y="1544573"/>
            <a:ext cx="4294505" cy="1068070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L="1224915" marR="5080" indent="-1212850">
              <a:lnSpc>
                <a:spcPts val="3890"/>
              </a:lnSpc>
              <a:spcBef>
                <a:spcPts val="585"/>
              </a:spcBef>
            </a:pPr>
            <a:r>
              <a:rPr sz="3600" u="none">
                <a:solidFill>
                  <a:srgbClr val="000000"/>
                </a:solidFill>
              </a:rPr>
              <a:t>MODEL</a:t>
            </a:r>
            <a:r>
              <a:rPr sz="3600" u="none" spc="-145">
                <a:solidFill>
                  <a:srgbClr val="000000"/>
                </a:solidFill>
              </a:rPr>
              <a:t> </a:t>
            </a:r>
            <a:r>
              <a:rPr sz="3600" u="none">
                <a:solidFill>
                  <a:srgbClr val="000000"/>
                </a:solidFill>
              </a:rPr>
              <a:t>BUILDING</a:t>
            </a:r>
            <a:r>
              <a:rPr sz="3600" u="none" spc="-120">
                <a:solidFill>
                  <a:srgbClr val="000000"/>
                </a:solidFill>
              </a:rPr>
              <a:t> </a:t>
            </a:r>
            <a:r>
              <a:rPr sz="3600" u="none" spc="-25">
                <a:solidFill>
                  <a:srgbClr val="000000"/>
                </a:solidFill>
              </a:rPr>
              <a:t>AND </a:t>
            </a:r>
            <a:r>
              <a:rPr sz="3600" u="none" spc="-10">
                <a:solidFill>
                  <a:srgbClr val="000000"/>
                </a:solidFill>
              </a:rPr>
              <a:t>TRAINING</a:t>
            </a:r>
            <a:endParaRPr sz="36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14289" y="2612643"/>
            <a:ext cx="5468111" cy="2433828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868680" y="1371600"/>
            <a:ext cx="3759200" cy="748030"/>
          </a:xfrm>
          <a:prstGeom prst="rect">
            <a:avLst/>
          </a:prstGeom>
        </p:spPr>
        <p:txBody>
          <a:bodyPr vert="horz" wrap="square" lIns="0" tIns="704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55"/>
              </a:spcBef>
            </a:pPr>
            <a:r>
              <a:rPr sz="1200" b="1" spc="-10">
                <a:latin typeface="Calibri"/>
                <a:cs typeface="Calibri"/>
              </a:rPr>
              <a:t>Configurable</a:t>
            </a:r>
            <a:r>
              <a:rPr sz="1200" b="1" spc="10">
                <a:latin typeface="Calibri"/>
                <a:cs typeface="Calibri"/>
              </a:rPr>
              <a:t> </a:t>
            </a:r>
            <a:r>
              <a:rPr sz="1200" b="1">
                <a:latin typeface="Calibri"/>
                <a:cs typeface="Calibri"/>
              </a:rPr>
              <a:t>Model</a:t>
            </a:r>
            <a:r>
              <a:rPr sz="1200" b="1" spc="-5">
                <a:latin typeface="Calibri"/>
                <a:cs typeface="Calibri"/>
              </a:rPr>
              <a:t> </a:t>
            </a:r>
            <a:r>
              <a:rPr sz="1200" b="1" spc="-10">
                <a:latin typeface="Calibri"/>
                <a:cs typeface="Calibri"/>
              </a:rPr>
              <a:t>Building</a:t>
            </a:r>
            <a:endParaRPr sz="1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455"/>
              </a:spcBef>
            </a:pPr>
            <a:r>
              <a:rPr sz="1200">
                <a:latin typeface="Calibri"/>
                <a:cs typeface="Calibri"/>
              </a:rPr>
              <a:t>-</a:t>
            </a:r>
            <a:r>
              <a:rPr sz="1200" spc="215">
                <a:latin typeface="Calibri"/>
                <a:cs typeface="Calibri"/>
              </a:rPr>
              <a:t>  </a:t>
            </a:r>
            <a:r>
              <a:rPr sz="1200">
                <a:latin typeface="Calibri"/>
                <a:cs typeface="Calibri"/>
              </a:rPr>
              <a:t>Model </a:t>
            </a:r>
            <a:r>
              <a:rPr sz="1200" spc="-10">
                <a:latin typeface="Calibri"/>
                <a:cs typeface="Calibri"/>
              </a:rPr>
              <a:t>construction</a:t>
            </a:r>
            <a:r>
              <a:rPr sz="1200" spc="-5">
                <a:latin typeface="Calibri"/>
                <a:cs typeface="Calibri"/>
              </a:rPr>
              <a:t> </a:t>
            </a:r>
            <a:r>
              <a:rPr sz="1200">
                <a:latin typeface="Calibri"/>
                <a:cs typeface="Calibri"/>
              </a:rPr>
              <a:t>guided</a:t>
            </a:r>
            <a:r>
              <a:rPr sz="1200" spc="-20">
                <a:latin typeface="Calibri"/>
                <a:cs typeface="Calibri"/>
              </a:rPr>
              <a:t> </a:t>
            </a:r>
            <a:r>
              <a:rPr sz="1200">
                <a:latin typeface="Calibri"/>
                <a:cs typeface="Calibri"/>
              </a:rPr>
              <a:t>by</a:t>
            </a:r>
            <a:r>
              <a:rPr sz="1200" spc="-15">
                <a:latin typeface="Calibri"/>
                <a:cs typeface="Calibri"/>
              </a:rPr>
              <a:t> </a:t>
            </a:r>
            <a:r>
              <a:rPr sz="1200">
                <a:latin typeface="Calibri"/>
                <a:cs typeface="Calibri"/>
              </a:rPr>
              <a:t>a</a:t>
            </a:r>
            <a:r>
              <a:rPr sz="1200" spc="-5">
                <a:latin typeface="Calibri"/>
                <a:cs typeface="Calibri"/>
              </a:rPr>
              <a:t> </a:t>
            </a:r>
            <a:r>
              <a:rPr sz="1200">
                <a:latin typeface="Calibri"/>
                <a:cs typeface="Calibri"/>
              </a:rPr>
              <a:t>flexible</a:t>
            </a:r>
            <a:r>
              <a:rPr sz="1200" spc="-5">
                <a:latin typeface="Calibri"/>
                <a:cs typeface="Calibri"/>
              </a:rPr>
              <a:t> </a:t>
            </a:r>
            <a:r>
              <a:rPr sz="1200" spc="-10">
                <a:latin typeface="Calibri"/>
                <a:cs typeface="Calibri"/>
              </a:rPr>
              <a:t>configuration</a:t>
            </a:r>
            <a:r>
              <a:rPr sz="1200" spc="-15">
                <a:latin typeface="Calibri"/>
                <a:cs typeface="Calibri"/>
              </a:rPr>
              <a:t> </a:t>
            </a:r>
            <a:r>
              <a:rPr sz="1200" spc="-10">
                <a:latin typeface="Calibri"/>
                <a:cs typeface="Calibri"/>
              </a:rPr>
              <a:t>file.</a:t>
            </a:r>
            <a:endParaRPr sz="1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455"/>
              </a:spcBef>
            </a:pPr>
            <a:r>
              <a:rPr sz="1200" b="1">
                <a:latin typeface="Calibri"/>
                <a:cs typeface="Calibri"/>
              </a:rPr>
              <a:t>Model</a:t>
            </a:r>
            <a:r>
              <a:rPr sz="1200" b="1" spc="-25">
                <a:latin typeface="Calibri"/>
                <a:cs typeface="Calibri"/>
              </a:rPr>
              <a:t> </a:t>
            </a:r>
            <a:r>
              <a:rPr sz="1200" b="1" spc="-10">
                <a:latin typeface="Calibri"/>
                <a:cs typeface="Calibri"/>
              </a:rPr>
              <a:t>Construction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68680" y="2145029"/>
            <a:ext cx="4758055" cy="1361270"/>
          </a:xfrm>
          <a:prstGeom prst="rect">
            <a:avLst/>
          </a:prstGeom>
        </p:spPr>
        <p:txBody>
          <a:bodyPr vert="horz" wrap="square" lIns="0" tIns="70485" rIns="0" bIns="0" rtlCol="0">
            <a:spAutoFit/>
          </a:bodyPr>
          <a:lstStyle/>
          <a:p>
            <a:pPr marL="185420" indent="-172720">
              <a:lnSpc>
                <a:spcPct val="100000"/>
              </a:lnSpc>
              <a:spcBef>
                <a:spcPts val="555"/>
              </a:spcBef>
              <a:buChar char="-"/>
              <a:tabLst>
                <a:tab pos="185420" algn="l"/>
              </a:tabLst>
            </a:pPr>
            <a:r>
              <a:rPr sz="1200">
                <a:latin typeface="Calibri"/>
                <a:cs typeface="Calibri"/>
              </a:rPr>
              <a:t>Three</a:t>
            </a:r>
            <a:r>
              <a:rPr sz="1200" spc="-30">
                <a:latin typeface="Calibri"/>
                <a:cs typeface="Calibri"/>
              </a:rPr>
              <a:t> </a:t>
            </a:r>
            <a:r>
              <a:rPr lang="en-GB" sz="1200" spc="-30">
                <a:latin typeface="Calibri"/>
                <a:cs typeface="Calibri"/>
              </a:rPr>
              <a:t>base </a:t>
            </a:r>
            <a:r>
              <a:rPr sz="1200">
                <a:latin typeface="Calibri"/>
                <a:cs typeface="Calibri"/>
              </a:rPr>
              <a:t>models</a:t>
            </a:r>
            <a:r>
              <a:rPr sz="1200" spc="-20">
                <a:latin typeface="Calibri"/>
                <a:cs typeface="Calibri"/>
              </a:rPr>
              <a:t> </a:t>
            </a:r>
            <a:r>
              <a:rPr sz="1200">
                <a:latin typeface="Calibri"/>
                <a:cs typeface="Calibri"/>
              </a:rPr>
              <a:t>built:</a:t>
            </a:r>
            <a:r>
              <a:rPr sz="1200" spc="-45">
                <a:latin typeface="Calibri"/>
                <a:cs typeface="Calibri"/>
              </a:rPr>
              <a:t> </a:t>
            </a:r>
            <a:r>
              <a:rPr sz="1200">
                <a:latin typeface="Calibri"/>
                <a:cs typeface="Calibri"/>
              </a:rPr>
              <a:t>'sex',</a:t>
            </a:r>
            <a:r>
              <a:rPr sz="1200" spc="-20">
                <a:latin typeface="Calibri"/>
                <a:cs typeface="Calibri"/>
              </a:rPr>
              <a:t> </a:t>
            </a:r>
            <a:r>
              <a:rPr sz="1200">
                <a:latin typeface="Calibri"/>
                <a:cs typeface="Calibri"/>
              </a:rPr>
              <a:t>'age',</a:t>
            </a:r>
            <a:r>
              <a:rPr sz="1200" spc="-25">
                <a:latin typeface="Calibri"/>
                <a:cs typeface="Calibri"/>
              </a:rPr>
              <a:t> </a:t>
            </a:r>
            <a:r>
              <a:rPr sz="1200">
                <a:latin typeface="Calibri"/>
                <a:cs typeface="Calibri"/>
              </a:rPr>
              <a:t>and</a:t>
            </a:r>
            <a:r>
              <a:rPr sz="1200" spc="-35">
                <a:latin typeface="Calibri"/>
                <a:cs typeface="Calibri"/>
              </a:rPr>
              <a:t> </a:t>
            </a:r>
            <a:r>
              <a:rPr sz="1200" spc="-10">
                <a:latin typeface="Calibri"/>
                <a:cs typeface="Calibri"/>
              </a:rPr>
              <a:t>'</a:t>
            </a:r>
            <a:r>
              <a:rPr sz="1200" spc="-10" err="1">
                <a:latin typeface="Calibri"/>
                <a:cs typeface="Calibri"/>
              </a:rPr>
              <a:t>sex_age</a:t>
            </a:r>
            <a:r>
              <a:rPr sz="1200" spc="-10">
                <a:latin typeface="Calibri"/>
                <a:cs typeface="Calibri"/>
              </a:rPr>
              <a:t>’.</a:t>
            </a:r>
            <a:endParaRPr lang="en-GB" sz="1200" spc="-10">
              <a:latin typeface="Calibri"/>
              <a:cs typeface="Calibri"/>
            </a:endParaRPr>
          </a:p>
          <a:p>
            <a:pPr marL="185420" indent="-172720">
              <a:lnSpc>
                <a:spcPct val="100000"/>
              </a:lnSpc>
              <a:spcBef>
                <a:spcPts val="555"/>
              </a:spcBef>
              <a:buChar char="-"/>
              <a:tabLst>
                <a:tab pos="185420" algn="l"/>
              </a:tabLst>
            </a:pPr>
            <a:r>
              <a:rPr lang="en-GB" sz="1200" spc="-10">
                <a:latin typeface="Calibri"/>
                <a:cs typeface="Calibri"/>
              </a:rPr>
              <a:t>Further variations built by removing certain genes (for example, autosomal, non-autosomal, </a:t>
            </a:r>
            <a:r>
              <a:rPr lang="en-GB" sz="1200" spc="-10" err="1">
                <a:latin typeface="Calibri"/>
                <a:cs typeface="Calibri"/>
              </a:rPr>
              <a:t>lnc</a:t>
            </a:r>
            <a:r>
              <a:rPr lang="en-GB" sz="1200" spc="-10">
                <a:latin typeface="Calibri"/>
                <a:cs typeface="Calibri"/>
              </a:rPr>
              <a:t>, or any combination)</a:t>
            </a:r>
            <a:endParaRPr sz="1200">
              <a:latin typeface="Calibri"/>
              <a:cs typeface="Calibri"/>
            </a:endParaRPr>
          </a:p>
          <a:p>
            <a:pPr marL="185420" indent="-172720">
              <a:lnSpc>
                <a:spcPct val="100000"/>
              </a:lnSpc>
              <a:spcBef>
                <a:spcPts val="455"/>
              </a:spcBef>
              <a:buChar char="-"/>
              <a:tabLst>
                <a:tab pos="185420" algn="l"/>
              </a:tabLst>
            </a:pPr>
            <a:r>
              <a:rPr sz="1200" spc="-10">
                <a:latin typeface="Calibri"/>
                <a:cs typeface="Calibri"/>
              </a:rPr>
              <a:t>Type:</a:t>
            </a:r>
            <a:r>
              <a:rPr sz="1200" spc="-25">
                <a:latin typeface="Calibri"/>
                <a:cs typeface="Calibri"/>
              </a:rPr>
              <a:t> </a:t>
            </a:r>
            <a:r>
              <a:rPr sz="1200">
                <a:latin typeface="Calibri"/>
                <a:cs typeface="Calibri"/>
              </a:rPr>
              <a:t>1D</a:t>
            </a:r>
            <a:r>
              <a:rPr sz="1200" spc="-20">
                <a:latin typeface="Calibri"/>
                <a:cs typeface="Calibri"/>
              </a:rPr>
              <a:t> </a:t>
            </a:r>
            <a:r>
              <a:rPr sz="1200" spc="-25">
                <a:latin typeface="Calibri"/>
                <a:cs typeface="Calibri"/>
              </a:rPr>
              <a:t>CNN</a:t>
            </a:r>
            <a:endParaRPr sz="1200">
              <a:latin typeface="Calibri"/>
              <a:cs typeface="Calibri"/>
            </a:endParaRPr>
          </a:p>
          <a:p>
            <a:pPr marL="184150" marR="5080" indent="-171450">
              <a:lnSpc>
                <a:spcPts val="1300"/>
              </a:lnSpc>
              <a:spcBef>
                <a:spcPts val="615"/>
              </a:spcBef>
              <a:buFont typeface="Calibri"/>
              <a:buChar char="-"/>
              <a:tabLst>
                <a:tab pos="184150" algn="l"/>
                <a:tab pos="185420" algn="l"/>
              </a:tabLst>
            </a:pPr>
            <a:r>
              <a:rPr sz="1200">
                <a:latin typeface="Times New Roman"/>
                <a:cs typeface="Times New Roman"/>
              </a:rPr>
              <a:t>	</a:t>
            </a:r>
            <a:r>
              <a:rPr sz="1200" spc="-10">
                <a:latin typeface="Calibri"/>
                <a:cs typeface="Calibri"/>
              </a:rPr>
              <a:t>Architecture:</a:t>
            </a:r>
            <a:r>
              <a:rPr sz="1200" spc="-5">
                <a:latin typeface="Calibri"/>
                <a:cs typeface="Calibri"/>
              </a:rPr>
              <a:t> </a:t>
            </a:r>
            <a:r>
              <a:rPr sz="1200" spc="-10">
                <a:latin typeface="Calibri"/>
                <a:cs typeface="Calibri"/>
              </a:rPr>
              <a:t>Convolutional</a:t>
            </a:r>
            <a:r>
              <a:rPr sz="1200" spc="5">
                <a:latin typeface="Calibri"/>
                <a:cs typeface="Calibri"/>
              </a:rPr>
              <a:t> </a:t>
            </a:r>
            <a:r>
              <a:rPr sz="1200">
                <a:latin typeface="Calibri"/>
                <a:cs typeface="Calibri"/>
              </a:rPr>
              <a:t>blocks,</a:t>
            </a:r>
            <a:r>
              <a:rPr sz="1200" spc="15">
                <a:latin typeface="Calibri"/>
                <a:cs typeface="Calibri"/>
              </a:rPr>
              <a:t> </a:t>
            </a:r>
            <a:r>
              <a:rPr sz="1200" spc="-10">
                <a:latin typeface="Calibri"/>
                <a:cs typeface="Calibri"/>
              </a:rPr>
              <a:t>flattening</a:t>
            </a:r>
            <a:r>
              <a:rPr sz="1200" spc="-15">
                <a:latin typeface="Calibri"/>
                <a:cs typeface="Calibri"/>
              </a:rPr>
              <a:t> </a:t>
            </a:r>
            <a:r>
              <a:rPr sz="1200" spc="-20">
                <a:latin typeface="Calibri"/>
                <a:cs typeface="Calibri"/>
              </a:rPr>
              <a:t>layer,</a:t>
            </a:r>
            <a:r>
              <a:rPr sz="1200" spc="-10">
                <a:latin typeface="Calibri"/>
                <a:cs typeface="Calibri"/>
              </a:rPr>
              <a:t> </a:t>
            </a:r>
            <a:r>
              <a:rPr sz="1200">
                <a:latin typeface="Calibri"/>
                <a:cs typeface="Calibri"/>
              </a:rPr>
              <a:t>fully</a:t>
            </a:r>
            <a:r>
              <a:rPr sz="1200" spc="-10">
                <a:latin typeface="Calibri"/>
                <a:cs typeface="Calibri"/>
              </a:rPr>
              <a:t> </a:t>
            </a:r>
            <a:r>
              <a:rPr sz="1200">
                <a:latin typeface="Calibri"/>
                <a:cs typeface="Calibri"/>
              </a:rPr>
              <a:t>connected </a:t>
            </a:r>
            <a:r>
              <a:rPr sz="1200" spc="-10">
                <a:latin typeface="Calibri"/>
                <a:cs typeface="Calibri"/>
              </a:rPr>
              <a:t>layers, </a:t>
            </a:r>
            <a:r>
              <a:rPr sz="1200">
                <a:latin typeface="Calibri"/>
                <a:cs typeface="Calibri"/>
              </a:rPr>
              <a:t>and</a:t>
            </a:r>
            <a:r>
              <a:rPr sz="1200" spc="-15">
                <a:latin typeface="Calibri"/>
                <a:cs typeface="Calibri"/>
              </a:rPr>
              <a:t> </a:t>
            </a:r>
            <a:r>
              <a:rPr sz="1200">
                <a:latin typeface="Calibri"/>
                <a:cs typeface="Calibri"/>
              </a:rPr>
              <a:t>output</a:t>
            </a:r>
            <a:r>
              <a:rPr sz="1200" spc="-15">
                <a:latin typeface="Calibri"/>
                <a:cs typeface="Calibri"/>
              </a:rPr>
              <a:t> </a:t>
            </a:r>
            <a:r>
              <a:rPr sz="1200" spc="-10">
                <a:latin typeface="Calibri"/>
                <a:cs typeface="Calibri"/>
              </a:rPr>
              <a:t>layer.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68680" y="3497279"/>
            <a:ext cx="4770755" cy="902811"/>
          </a:xfrm>
          <a:prstGeom prst="rect">
            <a:avLst/>
          </a:prstGeom>
        </p:spPr>
        <p:txBody>
          <a:bodyPr vert="horz" wrap="square" lIns="0" tIns="711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60"/>
              </a:spcBef>
            </a:pPr>
            <a:r>
              <a:rPr sz="1200" b="1" spc="-10">
                <a:latin typeface="Calibri"/>
                <a:cs typeface="Calibri"/>
              </a:rPr>
              <a:t>Optimization</a:t>
            </a:r>
            <a:r>
              <a:rPr sz="1200" b="1" spc="15">
                <a:latin typeface="Calibri"/>
                <a:cs typeface="Calibri"/>
              </a:rPr>
              <a:t> </a:t>
            </a:r>
            <a:r>
              <a:rPr sz="1200" b="1">
                <a:latin typeface="Calibri"/>
                <a:cs typeface="Calibri"/>
              </a:rPr>
              <a:t>and </a:t>
            </a:r>
            <a:r>
              <a:rPr sz="1200" b="1" spc="-10">
                <a:latin typeface="Calibri"/>
                <a:cs typeface="Calibri"/>
              </a:rPr>
              <a:t>Compilation</a:t>
            </a:r>
            <a:endParaRPr sz="1200">
              <a:latin typeface="Calibri"/>
              <a:cs typeface="Calibri"/>
            </a:endParaRPr>
          </a:p>
          <a:p>
            <a:pPr marL="184150" marR="5080" indent="-171450">
              <a:lnSpc>
                <a:spcPts val="1300"/>
              </a:lnSpc>
              <a:spcBef>
                <a:spcPts val="595"/>
              </a:spcBef>
              <a:buFont typeface="Calibri"/>
              <a:buChar char="-"/>
              <a:tabLst>
                <a:tab pos="184150" algn="l"/>
                <a:tab pos="185420" algn="l"/>
              </a:tabLst>
            </a:pPr>
            <a:r>
              <a:rPr sz="1200">
                <a:latin typeface="Times New Roman"/>
                <a:cs typeface="Times New Roman"/>
              </a:rPr>
              <a:t>	</a:t>
            </a:r>
            <a:r>
              <a:rPr sz="1200">
                <a:latin typeface="Calibri"/>
                <a:cs typeface="Calibri"/>
              </a:rPr>
              <a:t>Models</a:t>
            </a:r>
            <a:r>
              <a:rPr sz="1200" spc="-25">
                <a:latin typeface="Calibri"/>
                <a:cs typeface="Calibri"/>
              </a:rPr>
              <a:t> </a:t>
            </a:r>
            <a:r>
              <a:rPr sz="1200">
                <a:latin typeface="Calibri"/>
                <a:cs typeface="Calibri"/>
              </a:rPr>
              <a:t>compiled</a:t>
            </a:r>
            <a:r>
              <a:rPr sz="1200" spc="-30">
                <a:latin typeface="Calibri"/>
                <a:cs typeface="Calibri"/>
              </a:rPr>
              <a:t> </a:t>
            </a:r>
            <a:r>
              <a:rPr sz="1200">
                <a:latin typeface="Calibri"/>
                <a:cs typeface="Calibri"/>
              </a:rPr>
              <a:t>using</a:t>
            </a:r>
            <a:r>
              <a:rPr sz="1200" spc="-35">
                <a:latin typeface="Calibri"/>
                <a:cs typeface="Calibri"/>
              </a:rPr>
              <a:t> </a:t>
            </a:r>
            <a:r>
              <a:rPr sz="1200">
                <a:latin typeface="Calibri"/>
                <a:cs typeface="Calibri"/>
              </a:rPr>
              <a:t>Adam</a:t>
            </a:r>
            <a:r>
              <a:rPr sz="1200" spc="-25">
                <a:latin typeface="Calibri"/>
                <a:cs typeface="Calibri"/>
              </a:rPr>
              <a:t> </a:t>
            </a:r>
            <a:r>
              <a:rPr sz="1200">
                <a:latin typeface="Calibri"/>
                <a:cs typeface="Calibri"/>
              </a:rPr>
              <a:t>optimizer</a:t>
            </a:r>
            <a:r>
              <a:rPr sz="1200" spc="-25">
                <a:latin typeface="Calibri"/>
                <a:cs typeface="Calibri"/>
              </a:rPr>
              <a:t> </a:t>
            </a:r>
            <a:r>
              <a:rPr sz="1200">
                <a:latin typeface="Calibri"/>
                <a:cs typeface="Calibri"/>
              </a:rPr>
              <a:t>and</a:t>
            </a:r>
            <a:r>
              <a:rPr sz="1200" spc="-35">
                <a:latin typeface="Calibri"/>
                <a:cs typeface="Calibri"/>
              </a:rPr>
              <a:t> </a:t>
            </a:r>
            <a:r>
              <a:rPr sz="1200" spc="-10">
                <a:latin typeface="Calibri"/>
                <a:cs typeface="Calibri"/>
              </a:rPr>
              <a:t>categorical</a:t>
            </a:r>
            <a:r>
              <a:rPr sz="1200" spc="-30">
                <a:latin typeface="Calibri"/>
                <a:cs typeface="Calibri"/>
              </a:rPr>
              <a:t> </a:t>
            </a:r>
            <a:r>
              <a:rPr sz="1200" spc="-10">
                <a:latin typeface="Calibri"/>
                <a:cs typeface="Calibri"/>
              </a:rPr>
              <a:t>cross-</a:t>
            </a:r>
            <a:r>
              <a:rPr sz="1200">
                <a:latin typeface="Calibri"/>
                <a:cs typeface="Calibri"/>
              </a:rPr>
              <a:t>entropy</a:t>
            </a:r>
            <a:r>
              <a:rPr sz="1200" spc="-30">
                <a:latin typeface="Calibri"/>
                <a:cs typeface="Calibri"/>
              </a:rPr>
              <a:t> </a:t>
            </a:r>
            <a:r>
              <a:rPr sz="1200" spc="-20">
                <a:latin typeface="Calibri"/>
                <a:cs typeface="Calibri"/>
              </a:rPr>
              <a:t>loss </a:t>
            </a:r>
            <a:r>
              <a:rPr sz="1200" spc="-10">
                <a:latin typeface="Calibri"/>
                <a:cs typeface="Calibri"/>
              </a:rPr>
              <a:t>function.</a:t>
            </a:r>
            <a:endParaRPr sz="1200">
              <a:latin typeface="Calibri"/>
              <a:cs typeface="Calibri"/>
            </a:endParaRPr>
          </a:p>
          <a:p>
            <a:pPr marL="185420" indent="-172720">
              <a:lnSpc>
                <a:spcPct val="100000"/>
              </a:lnSpc>
              <a:spcBef>
                <a:spcPts val="430"/>
              </a:spcBef>
              <a:buChar char="-"/>
              <a:tabLst>
                <a:tab pos="185420" algn="l"/>
              </a:tabLst>
            </a:pPr>
            <a:r>
              <a:rPr sz="1200" spc="-10">
                <a:latin typeface="Calibri"/>
                <a:cs typeface="Calibri"/>
              </a:rPr>
              <a:t>Evaluation</a:t>
            </a:r>
            <a:r>
              <a:rPr sz="1200" spc="-20">
                <a:latin typeface="Calibri"/>
                <a:cs typeface="Calibri"/>
              </a:rPr>
              <a:t> </a:t>
            </a:r>
            <a:r>
              <a:rPr sz="1200">
                <a:latin typeface="Calibri"/>
                <a:cs typeface="Calibri"/>
              </a:rPr>
              <a:t>metrics:</a:t>
            </a:r>
            <a:r>
              <a:rPr sz="1200" spc="-10">
                <a:latin typeface="Calibri"/>
                <a:cs typeface="Calibri"/>
              </a:rPr>
              <a:t> </a:t>
            </a:r>
            <a:r>
              <a:rPr lang="en-GB" sz="1200">
                <a:latin typeface="Calibri"/>
                <a:cs typeface="Calibri"/>
              </a:rPr>
              <a:t>accuracy</a:t>
            </a:r>
            <a:r>
              <a:rPr lang="en-GB" sz="1200" spc="-25">
                <a:latin typeface="Calibri"/>
                <a:cs typeface="Calibri"/>
              </a:rPr>
              <a:t> </a:t>
            </a:r>
            <a:r>
              <a:rPr lang="en-GB" sz="1200">
                <a:latin typeface="Calibri"/>
                <a:cs typeface="Calibri"/>
              </a:rPr>
              <a:t>and</a:t>
            </a:r>
            <a:r>
              <a:rPr lang="en-GB" sz="1200" spc="-25">
                <a:latin typeface="Calibri"/>
                <a:cs typeface="Calibri"/>
              </a:rPr>
              <a:t> </a:t>
            </a:r>
            <a:r>
              <a:rPr lang="en-GB" sz="1200" spc="-20">
                <a:latin typeface="Calibri"/>
                <a:cs typeface="Calibri"/>
              </a:rPr>
              <a:t>AUC.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63600" y="4495800"/>
            <a:ext cx="4639310" cy="1076960"/>
          </a:xfrm>
          <a:prstGeom prst="rect">
            <a:avLst/>
          </a:prstGeom>
        </p:spPr>
        <p:txBody>
          <a:bodyPr vert="horz" wrap="square" lIns="0" tIns="704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55"/>
              </a:spcBef>
            </a:pPr>
            <a:r>
              <a:rPr sz="1200" b="1" spc="-10">
                <a:latin typeface="Calibri"/>
                <a:cs typeface="Calibri"/>
              </a:rPr>
              <a:t>Training</a:t>
            </a:r>
            <a:r>
              <a:rPr sz="1200" b="1" spc="-35">
                <a:latin typeface="Calibri"/>
                <a:cs typeface="Calibri"/>
              </a:rPr>
              <a:t> </a:t>
            </a:r>
            <a:r>
              <a:rPr sz="1200" b="1" spc="-10">
                <a:latin typeface="Calibri"/>
                <a:cs typeface="Calibri"/>
              </a:rPr>
              <a:t>Process</a:t>
            </a:r>
            <a:endParaRPr sz="1200">
              <a:latin typeface="Calibri"/>
              <a:cs typeface="Calibri"/>
            </a:endParaRPr>
          </a:p>
          <a:p>
            <a:pPr marL="184150" marR="349885" indent="-171450">
              <a:lnSpc>
                <a:spcPts val="1300"/>
              </a:lnSpc>
              <a:spcBef>
                <a:spcPts val="615"/>
              </a:spcBef>
              <a:buFont typeface="Calibri"/>
              <a:buChar char="-"/>
              <a:tabLst>
                <a:tab pos="184150" algn="l"/>
                <a:tab pos="185420" algn="l"/>
              </a:tabLst>
            </a:pPr>
            <a:r>
              <a:rPr sz="1200">
                <a:latin typeface="Times New Roman"/>
                <a:cs typeface="Times New Roman"/>
              </a:rPr>
              <a:t>	</a:t>
            </a:r>
            <a:r>
              <a:rPr sz="1200" spc="-10">
                <a:latin typeface="Calibri"/>
                <a:cs typeface="Calibri"/>
              </a:rPr>
              <a:t>Incorporated</a:t>
            </a:r>
            <a:r>
              <a:rPr sz="1200" spc="-45">
                <a:latin typeface="Calibri"/>
                <a:cs typeface="Calibri"/>
              </a:rPr>
              <a:t> </a:t>
            </a:r>
            <a:r>
              <a:rPr sz="1200">
                <a:latin typeface="Calibri"/>
                <a:cs typeface="Calibri"/>
              </a:rPr>
              <a:t>validation</a:t>
            </a:r>
            <a:r>
              <a:rPr sz="1200" spc="-35">
                <a:latin typeface="Calibri"/>
                <a:cs typeface="Calibri"/>
              </a:rPr>
              <a:t> </a:t>
            </a:r>
            <a:r>
              <a:rPr sz="1200">
                <a:latin typeface="Calibri"/>
                <a:cs typeface="Calibri"/>
              </a:rPr>
              <a:t>split</a:t>
            </a:r>
            <a:r>
              <a:rPr sz="1200" spc="-20">
                <a:latin typeface="Calibri"/>
                <a:cs typeface="Calibri"/>
              </a:rPr>
              <a:t> </a:t>
            </a:r>
            <a:r>
              <a:rPr sz="1200">
                <a:latin typeface="Calibri"/>
                <a:cs typeface="Calibri"/>
              </a:rPr>
              <a:t>and</a:t>
            </a:r>
            <a:r>
              <a:rPr sz="1200" spc="-30">
                <a:latin typeface="Calibri"/>
                <a:cs typeface="Calibri"/>
              </a:rPr>
              <a:t> </a:t>
            </a:r>
            <a:r>
              <a:rPr sz="1200">
                <a:latin typeface="Calibri"/>
                <a:cs typeface="Calibri"/>
              </a:rPr>
              <a:t>custom</a:t>
            </a:r>
            <a:r>
              <a:rPr sz="1200" spc="-10">
                <a:latin typeface="Calibri"/>
                <a:cs typeface="Calibri"/>
              </a:rPr>
              <a:t> </a:t>
            </a:r>
            <a:r>
              <a:rPr sz="1200">
                <a:latin typeface="Calibri"/>
                <a:cs typeface="Calibri"/>
              </a:rPr>
              <a:t>early</a:t>
            </a:r>
            <a:r>
              <a:rPr sz="1200" spc="-30">
                <a:latin typeface="Calibri"/>
                <a:cs typeface="Calibri"/>
              </a:rPr>
              <a:t> </a:t>
            </a:r>
            <a:r>
              <a:rPr sz="1200">
                <a:latin typeface="Calibri"/>
                <a:cs typeface="Calibri"/>
              </a:rPr>
              <a:t>stopping</a:t>
            </a:r>
            <a:r>
              <a:rPr sz="1200" spc="-25">
                <a:latin typeface="Calibri"/>
                <a:cs typeface="Calibri"/>
              </a:rPr>
              <a:t> </a:t>
            </a:r>
            <a:r>
              <a:rPr sz="1200">
                <a:latin typeface="Calibri"/>
                <a:cs typeface="Calibri"/>
              </a:rPr>
              <a:t>and</a:t>
            </a:r>
            <a:r>
              <a:rPr sz="1200" spc="-30">
                <a:latin typeface="Calibri"/>
                <a:cs typeface="Calibri"/>
              </a:rPr>
              <a:t> </a:t>
            </a:r>
            <a:r>
              <a:rPr sz="1200" spc="-10">
                <a:latin typeface="Calibri"/>
                <a:cs typeface="Calibri"/>
              </a:rPr>
              <a:t>model checkpointing.</a:t>
            </a:r>
            <a:endParaRPr sz="1200">
              <a:latin typeface="Calibri"/>
              <a:cs typeface="Calibri"/>
            </a:endParaRPr>
          </a:p>
          <a:p>
            <a:pPr marL="184150" marR="5080" indent="-171450">
              <a:lnSpc>
                <a:spcPts val="1300"/>
              </a:lnSpc>
              <a:spcBef>
                <a:spcPts val="590"/>
              </a:spcBef>
              <a:buFont typeface="Calibri"/>
              <a:buChar char="-"/>
              <a:tabLst>
                <a:tab pos="184150" algn="l"/>
                <a:tab pos="185420" algn="l"/>
              </a:tabLst>
            </a:pPr>
            <a:r>
              <a:rPr sz="1200">
                <a:latin typeface="Times New Roman"/>
                <a:cs typeface="Times New Roman"/>
              </a:rPr>
              <a:t>	</a:t>
            </a:r>
            <a:r>
              <a:rPr sz="1200" spc="-10">
                <a:latin typeface="Calibri"/>
                <a:cs typeface="Calibri"/>
              </a:rPr>
              <a:t>Checkpointing</a:t>
            </a:r>
            <a:r>
              <a:rPr sz="1200" spc="-30">
                <a:latin typeface="Calibri"/>
                <a:cs typeface="Calibri"/>
              </a:rPr>
              <a:t> </a:t>
            </a:r>
            <a:r>
              <a:rPr sz="1200">
                <a:latin typeface="Calibri"/>
                <a:cs typeface="Calibri"/>
              </a:rPr>
              <a:t>ensures</a:t>
            </a:r>
            <a:r>
              <a:rPr sz="1200" spc="-15">
                <a:latin typeface="Calibri"/>
                <a:cs typeface="Calibri"/>
              </a:rPr>
              <a:t> </a:t>
            </a:r>
            <a:r>
              <a:rPr sz="1200" spc="-10">
                <a:latin typeface="Calibri"/>
                <a:cs typeface="Calibri"/>
              </a:rPr>
              <a:t>retention</a:t>
            </a:r>
            <a:r>
              <a:rPr sz="1200" spc="-25">
                <a:latin typeface="Calibri"/>
                <a:cs typeface="Calibri"/>
              </a:rPr>
              <a:t> </a:t>
            </a:r>
            <a:r>
              <a:rPr sz="1200">
                <a:latin typeface="Calibri"/>
                <a:cs typeface="Calibri"/>
              </a:rPr>
              <a:t>of</a:t>
            </a:r>
            <a:r>
              <a:rPr sz="1200" spc="-20">
                <a:latin typeface="Calibri"/>
                <a:cs typeface="Calibri"/>
              </a:rPr>
              <a:t> </a:t>
            </a:r>
            <a:r>
              <a:rPr sz="1200">
                <a:latin typeface="Calibri"/>
                <a:cs typeface="Calibri"/>
              </a:rPr>
              <a:t>the</a:t>
            </a:r>
            <a:r>
              <a:rPr sz="1200" spc="-10">
                <a:latin typeface="Calibri"/>
                <a:cs typeface="Calibri"/>
              </a:rPr>
              <a:t> </a:t>
            </a:r>
            <a:r>
              <a:rPr sz="1200">
                <a:latin typeface="Calibri"/>
                <a:cs typeface="Calibri"/>
              </a:rPr>
              <a:t>most optimal</a:t>
            </a:r>
            <a:r>
              <a:rPr sz="1200" spc="-10">
                <a:latin typeface="Calibri"/>
                <a:cs typeface="Calibri"/>
              </a:rPr>
              <a:t> </a:t>
            </a:r>
            <a:r>
              <a:rPr sz="1200">
                <a:latin typeface="Calibri"/>
                <a:cs typeface="Calibri"/>
              </a:rPr>
              <a:t>model</a:t>
            </a:r>
            <a:r>
              <a:rPr sz="1200" spc="-10">
                <a:latin typeface="Calibri"/>
                <a:cs typeface="Calibri"/>
              </a:rPr>
              <a:t> parameters </a:t>
            </a:r>
            <a:r>
              <a:rPr sz="1200">
                <a:latin typeface="Calibri"/>
                <a:cs typeface="Calibri"/>
              </a:rPr>
              <a:t>and</a:t>
            </a:r>
            <a:r>
              <a:rPr sz="1200" spc="-25">
                <a:latin typeface="Calibri"/>
                <a:cs typeface="Calibri"/>
              </a:rPr>
              <a:t> </a:t>
            </a:r>
            <a:r>
              <a:rPr sz="1200">
                <a:latin typeface="Calibri"/>
                <a:cs typeface="Calibri"/>
              </a:rPr>
              <a:t>aids</a:t>
            </a:r>
            <a:r>
              <a:rPr sz="1200" spc="-10">
                <a:latin typeface="Calibri"/>
                <a:cs typeface="Calibri"/>
              </a:rPr>
              <a:t> visualization.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471028" y="5222376"/>
            <a:ext cx="2983612" cy="182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>
                <a:solidFill>
                  <a:srgbClr val="44536A"/>
                </a:solidFill>
                <a:latin typeface="Calibri"/>
                <a:cs typeface="Calibri"/>
              </a:rPr>
              <a:t>Figure</a:t>
            </a:r>
            <a:r>
              <a:rPr sz="1100" spc="5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lang="en-GB" sz="1100" spc="5">
                <a:solidFill>
                  <a:srgbClr val="44536A"/>
                </a:solidFill>
                <a:latin typeface="Calibri"/>
                <a:cs typeface="Calibri"/>
              </a:rPr>
              <a:t>9:</a:t>
            </a:r>
            <a:r>
              <a:rPr sz="1100" spc="-15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1100" spc="-10">
                <a:solidFill>
                  <a:srgbClr val="44536A"/>
                </a:solidFill>
                <a:latin typeface="Calibri"/>
                <a:cs typeface="Calibri"/>
              </a:rPr>
              <a:t>Convolution</a:t>
            </a:r>
            <a:r>
              <a:rPr sz="1100" spc="15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1100">
                <a:solidFill>
                  <a:srgbClr val="44536A"/>
                </a:solidFill>
                <a:latin typeface="Calibri"/>
                <a:cs typeface="Calibri"/>
              </a:rPr>
              <a:t>Neural</a:t>
            </a:r>
            <a:r>
              <a:rPr sz="1100" spc="-2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1100">
                <a:solidFill>
                  <a:srgbClr val="44536A"/>
                </a:solidFill>
                <a:latin typeface="Calibri"/>
                <a:cs typeface="Calibri"/>
              </a:rPr>
              <a:t>Network</a:t>
            </a:r>
            <a:r>
              <a:rPr sz="1100" spc="-10">
                <a:solidFill>
                  <a:srgbClr val="44536A"/>
                </a:solidFill>
                <a:latin typeface="Calibri"/>
                <a:cs typeface="Calibri"/>
              </a:rPr>
              <a:t> Architecture</a:t>
            </a:r>
            <a:endParaRPr sz="11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462C1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1209</Words>
  <Application>Microsoft Office PowerPoint</Application>
  <PresentationFormat>Widescreen</PresentationFormat>
  <Paragraphs>227</Paragraphs>
  <Slides>24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Arial</vt:lpstr>
      <vt:lpstr>Calibri</vt:lpstr>
      <vt:lpstr>Now</vt:lpstr>
      <vt:lpstr>Söhne</vt:lpstr>
      <vt:lpstr>Times New Roman</vt:lpstr>
      <vt:lpstr>Office Theme</vt:lpstr>
      <vt:lpstr>PowerPoint Presentation</vt:lpstr>
      <vt:lpstr>METHODOLOGY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MODEL BUILDING AND TRAINING</vt:lpstr>
      <vt:lpstr>Figure 10 : Config Dictionary</vt:lpstr>
      <vt:lpstr>R E S U L T S</vt:lpstr>
      <vt:lpstr>PowerPoint Presentation</vt:lpstr>
      <vt:lpstr>PowerPoint Presentation</vt:lpstr>
      <vt:lpstr>PowerPoint Presentation</vt:lpstr>
      <vt:lpstr>TRAINED MODELS (1D CNN)</vt:lpstr>
      <vt:lpstr>BASELINE (Comparable Models)</vt:lpstr>
      <vt:lpstr>R E S U L T S</vt:lpstr>
      <vt:lpstr>PowerPoint Presentation</vt:lpstr>
      <vt:lpstr>PowerPoint Presentation</vt:lpstr>
      <vt:lpstr>PowerPoint Presentation</vt:lpstr>
      <vt:lpstr>PowerPoint Presentation</vt:lpstr>
      <vt:lpstr>NEXT STEPS</vt:lpstr>
      <vt:lpstr>PRIOR WORKS AND METHODS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Nikolai Stambler - DATA 2050 Practicum Pitch Unraveling Sex-Specific Aging: A Deep Learning Approach</dc:title>
  <dc:creator>Nikolai Tennant</dc:creator>
  <cp:lastModifiedBy>Nikolai Tennant</cp:lastModifiedBy>
  <cp:revision>1</cp:revision>
  <dcterms:created xsi:type="dcterms:W3CDTF">2023-10-02T13:17:49Z</dcterms:created>
  <dcterms:modified xsi:type="dcterms:W3CDTF">2024-01-23T21:31:56Z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2023-09-20T00:00:00Z</vt:filetime>
  </property>
  <property fmtid="{D5CDD505-2E9C-101B-9397-08002B2CF9AE}" pid="3" name="Creator">
    <vt:lpwstr>Microsoft® PowerPoint® 2019</vt:lpwstr>
  </property>
  <property fmtid="{D5CDD505-2E9C-101B-9397-08002B2CF9AE}" pid="4" name="LastSaved">
    <vt:filetime>2023-10-02T00:00:00Z</vt:filetime>
  </property>
  <property fmtid="{D5CDD505-2E9C-101B-9397-08002B2CF9AE}" pid="5" name="Producer">
    <vt:lpwstr>Adobe PDF Services</vt:lpwstr>
  </property>
</Properties>
</file>